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0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1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2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3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notesSlides/notesSlide14.xml" ContentType="application/vnd.openxmlformats-officedocument.presentationml.notesSlide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notesSlides/notesSlide17.xml" ContentType="application/vnd.openxmlformats-officedocument.presentationml.notesSlide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notesSlides/notesSlide18.xml" ContentType="application/vnd.openxmlformats-officedocument.presentationml.notesSlide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6"/>
  </p:notesMasterIdLst>
  <p:handoutMasterIdLst>
    <p:handoutMasterId r:id="rId37"/>
  </p:handoutMasterIdLst>
  <p:sldIdLst>
    <p:sldId id="270" r:id="rId2"/>
    <p:sldId id="271" r:id="rId3"/>
    <p:sldId id="349" r:id="rId4"/>
    <p:sldId id="350" r:id="rId5"/>
    <p:sldId id="351" r:id="rId6"/>
    <p:sldId id="352" r:id="rId7"/>
    <p:sldId id="353" r:id="rId8"/>
    <p:sldId id="354" r:id="rId9"/>
    <p:sldId id="355" r:id="rId10"/>
    <p:sldId id="356" r:id="rId11"/>
    <p:sldId id="357" r:id="rId12"/>
    <p:sldId id="358" r:id="rId13"/>
    <p:sldId id="337" r:id="rId14"/>
    <p:sldId id="316" r:id="rId15"/>
    <p:sldId id="317" r:id="rId16"/>
    <p:sldId id="332" r:id="rId17"/>
    <p:sldId id="318" r:id="rId18"/>
    <p:sldId id="319" r:id="rId19"/>
    <p:sldId id="320" r:id="rId20"/>
    <p:sldId id="321" r:id="rId21"/>
    <p:sldId id="322" r:id="rId22"/>
    <p:sldId id="323" r:id="rId23"/>
    <p:sldId id="334" r:id="rId24"/>
    <p:sldId id="336" r:id="rId25"/>
    <p:sldId id="326" r:id="rId26"/>
    <p:sldId id="348" r:id="rId27"/>
    <p:sldId id="359" r:id="rId28"/>
    <p:sldId id="361" r:id="rId29"/>
    <p:sldId id="362" r:id="rId30"/>
    <p:sldId id="329" r:id="rId31"/>
    <p:sldId id="363" r:id="rId32"/>
    <p:sldId id="330" r:id="rId33"/>
    <p:sldId id="364" r:id="rId34"/>
    <p:sldId id="269" r:id="rId35"/>
  </p:sldIdLst>
  <p:sldSz cx="9144000" cy="6858000" type="screen4x3"/>
  <p:notesSz cx="6797675" cy="99266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C233BC35-008B-4121-BF8C-6F84CE8389CC}">
          <p14:sldIdLst>
            <p14:sldId id="270"/>
            <p14:sldId id="271"/>
            <p14:sldId id="349"/>
            <p14:sldId id="350"/>
            <p14:sldId id="351"/>
            <p14:sldId id="352"/>
            <p14:sldId id="353"/>
            <p14:sldId id="354"/>
            <p14:sldId id="355"/>
            <p14:sldId id="356"/>
            <p14:sldId id="357"/>
            <p14:sldId id="358"/>
            <p14:sldId id="337"/>
            <p14:sldId id="316"/>
            <p14:sldId id="317"/>
            <p14:sldId id="332"/>
            <p14:sldId id="318"/>
            <p14:sldId id="319"/>
            <p14:sldId id="320"/>
            <p14:sldId id="321"/>
            <p14:sldId id="322"/>
            <p14:sldId id="323"/>
            <p14:sldId id="334"/>
            <p14:sldId id="336"/>
            <p14:sldId id="326"/>
            <p14:sldId id="348"/>
            <p14:sldId id="359"/>
            <p14:sldId id="361"/>
            <p14:sldId id="362"/>
            <p14:sldId id="329"/>
            <p14:sldId id="363"/>
            <p14:sldId id="330"/>
            <p14:sldId id="364"/>
            <p14:sldId id="269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41450"/>
    <a:srgbClr val="AD403D"/>
    <a:srgbClr val="D7EFF5"/>
    <a:srgbClr val="FFEBD9"/>
    <a:srgbClr val="B3FFD5"/>
    <a:srgbClr val="6185BB"/>
    <a:srgbClr val="C9F6FF"/>
    <a:srgbClr val="2358AF"/>
    <a:srgbClr val="228D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6738" autoAdjust="0"/>
    <p:restoredTop sz="84091" autoAdjust="0"/>
  </p:normalViewPr>
  <p:slideViewPr>
    <p:cSldViewPr snapToGrid="0" snapToObjects="1" showGuides="1">
      <p:cViewPr varScale="1">
        <p:scale>
          <a:sx n="112" d="100"/>
          <a:sy n="112" d="100"/>
        </p:scale>
        <p:origin x="-158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B45577-34D7-48B1-947E-CB2CE0FA71B7}" type="doc">
      <dgm:prSet loTypeId="urn:microsoft.com/office/officeart/2005/8/layout/hierarchy4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386A28DD-18C3-46A2-95D2-906FB124025A}">
      <dgm:prSet phldrT="[Texte]" custT="1"/>
      <dgm:spPr>
        <a:solidFill>
          <a:srgbClr val="C00000">
            <a:alpha val="50000"/>
          </a:srgbClr>
        </a:solidFill>
      </dgm:spPr>
      <dgm:t>
        <a:bodyPr/>
        <a:lstStyle/>
        <a:p>
          <a:r>
            <a:rPr lang="fr-FR" sz="2000" b="1" dirty="0" smtClean="0"/>
            <a:t>UMS 3702</a:t>
          </a:r>
        </a:p>
        <a:p>
          <a:endParaRPr lang="fr-FR" sz="2000" b="1" dirty="0" smtClean="0"/>
        </a:p>
      </dgm:t>
    </dgm:pt>
    <dgm:pt modelId="{1FB41346-2951-4388-96BF-82E45FE2DFB5}" type="parTrans" cxnId="{9FFD5203-4944-41C3-BD5D-6C88EA3C77FF}">
      <dgm:prSet/>
      <dgm:spPr/>
      <dgm:t>
        <a:bodyPr/>
        <a:lstStyle/>
        <a:p>
          <a:endParaRPr lang="fr-FR"/>
        </a:p>
      </dgm:t>
    </dgm:pt>
    <dgm:pt modelId="{4BA0B9C7-52B1-454B-A551-5F95749DFBF9}" type="sibTrans" cxnId="{9FFD5203-4944-41C3-BD5D-6C88EA3C77FF}">
      <dgm:prSet/>
      <dgm:spPr/>
      <dgm:t>
        <a:bodyPr/>
        <a:lstStyle/>
        <a:p>
          <a:endParaRPr lang="fr-FR"/>
        </a:p>
      </dgm:t>
    </dgm:pt>
    <dgm:pt modelId="{7E1A70CE-86AD-4CF9-99D1-12DBE0B2E113}">
      <dgm:prSet phldrT="[Texte]" custT="1"/>
      <dgm:spPr>
        <a:solidFill>
          <a:schemeClr val="accent1">
            <a:hueOff val="0"/>
            <a:satOff val="0"/>
            <a:lumOff val="0"/>
            <a:alpha val="65000"/>
          </a:schemeClr>
        </a:solidFill>
      </dgm:spPr>
      <dgm:t>
        <a:bodyPr/>
        <a:lstStyle/>
        <a:p>
          <a:r>
            <a:rPr lang="fr-FR" sz="1700" b="1" dirty="0" smtClean="0"/>
            <a:t>UMR8161</a:t>
          </a:r>
        </a:p>
        <a:p>
          <a:r>
            <a:rPr lang="fr-FR" sz="1500" b="0" i="1" dirty="0" smtClean="0"/>
            <a:t>Approches Génétiques, Fonctionnelles et Structurales des Cancers</a:t>
          </a:r>
        </a:p>
        <a:p>
          <a:endParaRPr lang="fr-FR" sz="1500" b="0" dirty="0" smtClean="0"/>
        </a:p>
        <a:p>
          <a:r>
            <a:rPr lang="fr-FR" sz="1500" b="0" dirty="0" smtClean="0"/>
            <a:t>Directeur: Yvan de LAUNOIT</a:t>
          </a:r>
        </a:p>
      </dgm:t>
    </dgm:pt>
    <dgm:pt modelId="{040A78F4-3637-4D7B-817E-0BF55DB1BB98}" type="parTrans" cxnId="{1EC196F1-3929-43A6-891A-96CA38481750}">
      <dgm:prSet/>
      <dgm:spPr/>
      <dgm:t>
        <a:bodyPr/>
        <a:lstStyle/>
        <a:p>
          <a:endParaRPr lang="fr-FR"/>
        </a:p>
      </dgm:t>
    </dgm:pt>
    <dgm:pt modelId="{38183D56-DDC8-49B9-ADB8-075EE95DDEAE}" type="sibTrans" cxnId="{1EC196F1-3929-43A6-891A-96CA38481750}">
      <dgm:prSet/>
      <dgm:spPr/>
      <dgm:t>
        <a:bodyPr/>
        <a:lstStyle/>
        <a:p>
          <a:endParaRPr lang="fr-FR"/>
        </a:p>
      </dgm:t>
    </dgm:pt>
    <dgm:pt modelId="{37E38F61-1962-443F-A342-28954AD9B04A}">
      <dgm:prSet phldrT="[Texte]" custT="1"/>
      <dgm:spPr>
        <a:solidFill>
          <a:schemeClr val="accent1">
            <a:hueOff val="0"/>
            <a:satOff val="0"/>
            <a:lumOff val="0"/>
            <a:alpha val="65000"/>
          </a:schemeClr>
        </a:solidFill>
      </dgm:spPr>
      <dgm:t>
        <a:bodyPr/>
        <a:lstStyle/>
        <a:p>
          <a:r>
            <a:rPr lang="fr-FR" sz="1700" b="1" dirty="0" smtClean="0"/>
            <a:t>UMR8204 / INSERM U1019</a:t>
          </a:r>
        </a:p>
        <a:p>
          <a:r>
            <a:rPr lang="fr-FR" sz="1500" b="0" i="1" dirty="0" smtClean="0"/>
            <a:t>Centre d’Infection et d’Immunité de Lille</a:t>
          </a:r>
        </a:p>
        <a:p>
          <a:endParaRPr lang="fr-FR" sz="1500" b="0" dirty="0" smtClean="0"/>
        </a:p>
        <a:p>
          <a:r>
            <a:rPr lang="fr-FR" sz="1500" b="0" dirty="0" smtClean="0"/>
            <a:t>Directeur: Camille LOCHT</a:t>
          </a:r>
        </a:p>
      </dgm:t>
    </dgm:pt>
    <dgm:pt modelId="{234AB678-9A9E-4C75-B8B9-9AE04E366D56}" type="parTrans" cxnId="{C5964FEA-2131-4D4C-BD25-5C18F151108A}">
      <dgm:prSet/>
      <dgm:spPr/>
      <dgm:t>
        <a:bodyPr/>
        <a:lstStyle/>
        <a:p>
          <a:endParaRPr lang="fr-FR"/>
        </a:p>
      </dgm:t>
    </dgm:pt>
    <dgm:pt modelId="{384E1A23-06BE-4061-B134-AE665D8577B1}" type="sibTrans" cxnId="{C5964FEA-2131-4D4C-BD25-5C18F151108A}">
      <dgm:prSet/>
      <dgm:spPr/>
      <dgm:t>
        <a:bodyPr/>
        <a:lstStyle/>
        <a:p>
          <a:endParaRPr lang="fr-FR"/>
        </a:p>
      </dgm:t>
    </dgm:pt>
    <dgm:pt modelId="{386C61C0-84A4-469A-9321-DB92B020D7F2}">
      <dgm:prSet phldrT="[Texte]" custT="1"/>
      <dgm:spPr>
        <a:solidFill>
          <a:schemeClr val="accent1">
            <a:hueOff val="0"/>
            <a:satOff val="0"/>
            <a:lumOff val="0"/>
            <a:alpha val="65000"/>
          </a:schemeClr>
        </a:solidFill>
      </dgm:spPr>
      <dgm:t>
        <a:bodyPr/>
        <a:lstStyle/>
        <a:p>
          <a:r>
            <a:rPr lang="fr-FR" sz="1700" b="1" dirty="0" smtClean="0"/>
            <a:t>UMR8199</a:t>
          </a:r>
        </a:p>
        <a:p>
          <a:r>
            <a:rPr lang="fr-FR" sz="1500" b="0" i="1" dirty="0" smtClean="0"/>
            <a:t>Génomique des Maladies Métaboliques</a:t>
          </a:r>
        </a:p>
        <a:p>
          <a:r>
            <a:rPr lang="fr-FR" sz="1500" dirty="0" smtClean="0"/>
            <a:t>Directeur : Philippe FROGUEL</a:t>
          </a:r>
          <a:endParaRPr lang="fr-FR" sz="1500" dirty="0"/>
        </a:p>
      </dgm:t>
    </dgm:pt>
    <dgm:pt modelId="{CFE25D07-ED5A-4D0B-A2C8-D527654CA602}" type="parTrans" cxnId="{5E0953C4-C7C7-40E0-BFF2-E228D6E47AA6}">
      <dgm:prSet/>
      <dgm:spPr/>
      <dgm:t>
        <a:bodyPr/>
        <a:lstStyle/>
        <a:p>
          <a:endParaRPr lang="fr-FR"/>
        </a:p>
      </dgm:t>
    </dgm:pt>
    <dgm:pt modelId="{3E27B5A5-EFC7-437E-B4E4-D1C4F337287F}" type="sibTrans" cxnId="{5E0953C4-C7C7-40E0-BFF2-E228D6E47AA6}">
      <dgm:prSet/>
      <dgm:spPr/>
      <dgm:t>
        <a:bodyPr/>
        <a:lstStyle/>
        <a:p>
          <a:endParaRPr lang="fr-FR"/>
        </a:p>
      </dgm:t>
    </dgm:pt>
    <dgm:pt modelId="{A7696410-1014-46CF-9A3C-3627C2156009}" type="pres">
      <dgm:prSet presAssocID="{0DB45577-34D7-48B1-947E-CB2CE0FA71B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6A0CEF4B-82E5-49C8-84A6-5A249C6205CB}" type="pres">
      <dgm:prSet presAssocID="{386A28DD-18C3-46A2-95D2-906FB124025A}" presName="vertOne" presStyleCnt="0"/>
      <dgm:spPr/>
    </dgm:pt>
    <dgm:pt modelId="{07AEC4C5-1A61-40E7-BFF8-AC49B89B1168}" type="pres">
      <dgm:prSet presAssocID="{386A28DD-18C3-46A2-95D2-906FB124025A}" presName="txOne" presStyleLbl="node0" presStyleIdx="0" presStyleCnt="1" custScaleX="94857" custScaleY="4359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B9FE681C-05AE-47A9-9E56-BDA5C857394B}" type="pres">
      <dgm:prSet presAssocID="{386A28DD-18C3-46A2-95D2-906FB124025A}" presName="parTransOne" presStyleCnt="0"/>
      <dgm:spPr/>
    </dgm:pt>
    <dgm:pt modelId="{9728A845-A4B6-4F43-B25C-25D3DD840D69}" type="pres">
      <dgm:prSet presAssocID="{386A28DD-18C3-46A2-95D2-906FB124025A}" presName="horzOne" presStyleCnt="0"/>
      <dgm:spPr/>
    </dgm:pt>
    <dgm:pt modelId="{18966497-30AB-42BB-B7E4-732567B69554}" type="pres">
      <dgm:prSet presAssocID="{7E1A70CE-86AD-4CF9-99D1-12DBE0B2E113}" presName="vertTwo" presStyleCnt="0"/>
      <dgm:spPr/>
    </dgm:pt>
    <dgm:pt modelId="{63283117-FC86-488C-BD87-C67D11AC3CAC}" type="pres">
      <dgm:prSet presAssocID="{7E1A70CE-86AD-4CF9-99D1-12DBE0B2E113}" presName="txTwo" presStyleLbl="node2" presStyleIdx="0" presStyleCnt="3" custFlipHor="1" custScaleX="40646" custLinFactNeighborX="3761" custLinFactNeighborY="428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5B02CEEE-C817-43BE-B8E6-A7EF04F9C325}" type="pres">
      <dgm:prSet presAssocID="{7E1A70CE-86AD-4CF9-99D1-12DBE0B2E113}" presName="horzTwo" presStyleCnt="0"/>
      <dgm:spPr/>
    </dgm:pt>
    <dgm:pt modelId="{41EB7177-86DE-4B2E-9372-E841544B10D7}" type="pres">
      <dgm:prSet presAssocID="{38183D56-DDC8-49B9-ADB8-075EE95DDEAE}" presName="sibSpaceTwo" presStyleCnt="0"/>
      <dgm:spPr/>
    </dgm:pt>
    <dgm:pt modelId="{7DCA6AD1-A0FA-47C1-AB7B-80A2BBA9B22A}" type="pres">
      <dgm:prSet presAssocID="{37E38F61-1962-443F-A342-28954AD9B04A}" presName="vertTwo" presStyleCnt="0"/>
      <dgm:spPr/>
    </dgm:pt>
    <dgm:pt modelId="{E95AFB49-AF47-4C5C-8B12-220081556B26}" type="pres">
      <dgm:prSet presAssocID="{37E38F61-1962-443F-A342-28954AD9B04A}" presName="txTwo" presStyleLbl="node2" presStyleIdx="1" presStyleCnt="3" custScaleX="41414" custLinFactNeighborX="-1874" custLinFactNeighborY="428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1467F5D8-EBBB-4835-97ED-B4BB2159DAA6}" type="pres">
      <dgm:prSet presAssocID="{37E38F61-1962-443F-A342-28954AD9B04A}" presName="horzTwo" presStyleCnt="0"/>
      <dgm:spPr/>
    </dgm:pt>
    <dgm:pt modelId="{987D6A53-5A54-4CA3-9D74-428999567337}" type="pres">
      <dgm:prSet presAssocID="{384E1A23-06BE-4061-B134-AE665D8577B1}" presName="sibSpaceTwo" presStyleCnt="0"/>
      <dgm:spPr/>
    </dgm:pt>
    <dgm:pt modelId="{0269AB31-51F5-4070-A05B-25C0F622CE88}" type="pres">
      <dgm:prSet presAssocID="{386C61C0-84A4-469A-9321-DB92B020D7F2}" presName="vertTwo" presStyleCnt="0"/>
      <dgm:spPr/>
    </dgm:pt>
    <dgm:pt modelId="{DEDF96FD-FE4C-4767-9725-DB18AF76379C}" type="pres">
      <dgm:prSet presAssocID="{386C61C0-84A4-469A-9321-DB92B020D7F2}" presName="txTwo" presStyleLbl="node2" presStyleIdx="2" presStyleCnt="3" custScaleX="41414" custLinFactNeighborX="-5075" custLinFactNeighborY="428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B89108F2-7CB9-452E-A24C-C95EEBB9900E}" type="pres">
      <dgm:prSet presAssocID="{386C61C0-84A4-469A-9321-DB92B020D7F2}" presName="horzTwo" presStyleCnt="0"/>
      <dgm:spPr/>
    </dgm:pt>
  </dgm:ptLst>
  <dgm:cxnLst>
    <dgm:cxn modelId="{1EC196F1-3929-43A6-891A-96CA38481750}" srcId="{386A28DD-18C3-46A2-95D2-906FB124025A}" destId="{7E1A70CE-86AD-4CF9-99D1-12DBE0B2E113}" srcOrd="0" destOrd="0" parTransId="{040A78F4-3637-4D7B-817E-0BF55DB1BB98}" sibTransId="{38183D56-DDC8-49B9-ADB8-075EE95DDEAE}"/>
    <dgm:cxn modelId="{5E0953C4-C7C7-40E0-BFF2-E228D6E47AA6}" srcId="{386A28DD-18C3-46A2-95D2-906FB124025A}" destId="{386C61C0-84A4-469A-9321-DB92B020D7F2}" srcOrd="2" destOrd="0" parTransId="{CFE25D07-ED5A-4D0B-A2C8-D527654CA602}" sibTransId="{3E27B5A5-EFC7-437E-B4E4-D1C4F337287F}"/>
    <dgm:cxn modelId="{C5964FEA-2131-4D4C-BD25-5C18F151108A}" srcId="{386A28DD-18C3-46A2-95D2-906FB124025A}" destId="{37E38F61-1962-443F-A342-28954AD9B04A}" srcOrd="1" destOrd="0" parTransId="{234AB678-9A9E-4C75-B8B9-9AE04E366D56}" sibTransId="{384E1A23-06BE-4061-B134-AE665D8577B1}"/>
    <dgm:cxn modelId="{9FFD5203-4944-41C3-BD5D-6C88EA3C77FF}" srcId="{0DB45577-34D7-48B1-947E-CB2CE0FA71B7}" destId="{386A28DD-18C3-46A2-95D2-906FB124025A}" srcOrd="0" destOrd="0" parTransId="{1FB41346-2951-4388-96BF-82E45FE2DFB5}" sibTransId="{4BA0B9C7-52B1-454B-A551-5F95749DFBF9}"/>
    <dgm:cxn modelId="{A12CC9BE-A486-488A-87BF-CE31A6A5B939}" type="presOf" srcId="{0DB45577-34D7-48B1-947E-CB2CE0FA71B7}" destId="{A7696410-1014-46CF-9A3C-3627C2156009}" srcOrd="0" destOrd="0" presId="urn:microsoft.com/office/officeart/2005/8/layout/hierarchy4"/>
    <dgm:cxn modelId="{D4A6E2F9-9AAF-4DD6-A83B-0587464FCC0F}" type="presOf" srcId="{7E1A70CE-86AD-4CF9-99D1-12DBE0B2E113}" destId="{63283117-FC86-488C-BD87-C67D11AC3CAC}" srcOrd="0" destOrd="0" presId="urn:microsoft.com/office/officeart/2005/8/layout/hierarchy4"/>
    <dgm:cxn modelId="{891D01E1-95F6-4C2D-8488-113718190647}" type="presOf" srcId="{37E38F61-1962-443F-A342-28954AD9B04A}" destId="{E95AFB49-AF47-4C5C-8B12-220081556B26}" srcOrd="0" destOrd="0" presId="urn:microsoft.com/office/officeart/2005/8/layout/hierarchy4"/>
    <dgm:cxn modelId="{32DDC6CF-C9A9-4409-9C0C-C449F3B5C23C}" type="presOf" srcId="{386C61C0-84A4-469A-9321-DB92B020D7F2}" destId="{DEDF96FD-FE4C-4767-9725-DB18AF76379C}" srcOrd="0" destOrd="0" presId="urn:microsoft.com/office/officeart/2005/8/layout/hierarchy4"/>
    <dgm:cxn modelId="{B5682AFF-5B7C-46D4-A209-A364E5B9761F}" type="presOf" srcId="{386A28DD-18C3-46A2-95D2-906FB124025A}" destId="{07AEC4C5-1A61-40E7-BFF8-AC49B89B1168}" srcOrd="0" destOrd="0" presId="urn:microsoft.com/office/officeart/2005/8/layout/hierarchy4"/>
    <dgm:cxn modelId="{D2A3FFA9-0941-4C9A-AD6B-E07C8FE905E9}" type="presParOf" srcId="{A7696410-1014-46CF-9A3C-3627C2156009}" destId="{6A0CEF4B-82E5-49C8-84A6-5A249C6205CB}" srcOrd="0" destOrd="0" presId="urn:microsoft.com/office/officeart/2005/8/layout/hierarchy4"/>
    <dgm:cxn modelId="{4D0BFC89-1882-4BF2-898E-842E5F98472A}" type="presParOf" srcId="{6A0CEF4B-82E5-49C8-84A6-5A249C6205CB}" destId="{07AEC4C5-1A61-40E7-BFF8-AC49B89B1168}" srcOrd="0" destOrd="0" presId="urn:microsoft.com/office/officeart/2005/8/layout/hierarchy4"/>
    <dgm:cxn modelId="{36C3471F-FAD8-429E-8853-D288BA948631}" type="presParOf" srcId="{6A0CEF4B-82E5-49C8-84A6-5A249C6205CB}" destId="{B9FE681C-05AE-47A9-9E56-BDA5C857394B}" srcOrd="1" destOrd="0" presId="urn:microsoft.com/office/officeart/2005/8/layout/hierarchy4"/>
    <dgm:cxn modelId="{31EC0FBC-345B-4E43-8A56-8C2931A06432}" type="presParOf" srcId="{6A0CEF4B-82E5-49C8-84A6-5A249C6205CB}" destId="{9728A845-A4B6-4F43-B25C-25D3DD840D69}" srcOrd="2" destOrd="0" presId="urn:microsoft.com/office/officeart/2005/8/layout/hierarchy4"/>
    <dgm:cxn modelId="{05AD0931-F071-4D04-AE9A-D69AA910889B}" type="presParOf" srcId="{9728A845-A4B6-4F43-B25C-25D3DD840D69}" destId="{18966497-30AB-42BB-B7E4-732567B69554}" srcOrd="0" destOrd="0" presId="urn:microsoft.com/office/officeart/2005/8/layout/hierarchy4"/>
    <dgm:cxn modelId="{D5C1A4CF-1E1D-49CE-96EA-33B2C8FD2A02}" type="presParOf" srcId="{18966497-30AB-42BB-B7E4-732567B69554}" destId="{63283117-FC86-488C-BD87-C67D11AC3CAC}" srcOrd="0" destOrd="0" presId="urn:microsoft.com/office/officeart/2005/8/layout/hierarchy4"/>
    <dgm:cxn modelId="{95C658D0-F33A-4C45-B5E8-31974018B57D}" type="presParOf" srcId="{18966497-30AB-42BB-B7E4-732567B69554}" destId="{5B02CEEE-C817-43BE-B8E6-A7EF04F9C325}" srcOrd="1" destOrd="0" presId="urn:microsoft.com/office/officeart/2005/8/layout/hierarchy4"/>
    <dgm:cxn modelId="{7617ECDE-FD5D-44F6-B603-DE0D22B1DECD}" type="presParOf" srcId="{9728A845-A4B6-4F43-B25C-25D3DD840D69}" destId="{41EB7177-86DE-4B2E-9372-E841544B10D7}" srcOrd="1" destOrd="0" presId="urn:microsoft.com/office/officeart/2005/8/layout/hierarchy4"/>
    <dgm:cxn modelId="{8CBC2878-DE3F-49A5-9BBB-37D7FFE5B6F5}" type="presParOf" srcId="{9728A845-A4B6-4F43-B25C-25D3DD840D69}" destId="{7DCA6AD1-A0FA-47C1-AB7B-80A2BBA9B22A}" srcOrd="2" destOrd="0" presId="urn:microsoft.com/office/officeart/2005/8/layout/hierarchy4"/>
    <dgm:cxn modelId="{55594BBE-143B-40F3-B88B-8E76C9FA3341}" type="presParOf" srcId="{7DCA6AD1-A0FA-47C1-AB7B-80A2BBA9B22A}" destId="{E95AFB49-AF47-4C5C-8B12-220081556B26}" srcOrd="0" destOrd="0" presId="urn:microsoft.com/office/officeart/2005/8/layout/hierarchy4"/>
    <dgm:cxn modelId="{834C7A57-6114-4798-80D6-E16098384978}" type="presParOf" srcId="{7DCA6AD1-A0FA-47C1-AB7B-80A2BBA9B22A}" destId="{1467F5D8-EBBB-4835-97ED-B4BB2159DAA6}" srcOrd="1" destOrd="0" presId="urn:microsoft.com/office/officeart/2005/8/layout/hierarchy4"/>
    <dgm:cxn modelId="{081B79FB-438E-4954-8166-C2FAE6114295}" type="presParOf" srcId="{9728A845-A4B6-4F43-B25C-25D3DD840D69}" destId="{987D6A53-5A54-4CA3-9D74-428999567337}" srcOrd="3" destOrd="0" presId="urn:microsoft.com/office/officeart/2005/8/layout/hierarchy4"/>
    <dgm:cxn modelId="{BAC98E16-03E2-4648-9FCE-9A9D75FCD09C}" type="presParOf" srcId="{9728A845-A4B6-4F43-B25C-25D3DD840D69}" destId="{0269AB31-51F5-4070-A05B-25C0F622CE88}" srcOrd="4" destOrd="0" presId="urn:microsoft.com/office/officeart/2005/8/layout/hierarchy4"/>
    <dgm:cxn modelId="{31715F5F-A871-4DCD-8F08-1DAA31187696}" type="presParOf" srcId="{0269AB31-51F5-4070-A05B-25C0F622CE88}" destId="{DEDF96FD-FE4C-4767-9725-DB18AF76379C}" srcOrd="0" destOrd="0" presId="urn:microsoft.com/office/officeart/2005/8/layout/hierarchy4"/>
    <dgm:cxn modelId="{F46087D8-23A0-4421-AB23-E2D5CCC2B04A}" type="presParOf" srcId="{0269AB31-51F5-4070-A05B-25C0F622CE88}" destId="{B89108F2-7CB9-452E-A24C-C95EEBB9900E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1509EF0-74B7-4079-A210-A770E1423BDA}" type="doc">
      <dgm:prSet loTypeId="urn:microsoft.com/office/officeart/2005/8/layout/hChevron3" loCatId="process" qsTypeId="urn:microsoft.com/office/officeart/2005/8/quickstyle/3d4" qsCatId="3D" csTypeId="urn:microsoft.com/office/officeart/2005/8/colors/accent1_2" csCatId="accent1" phldr="1"/>
      <dgm:spPr/>
    </dgm:pt>
    <dgm:pt modelId="{2A5904F4-B22F-481B-9768-EE71E022BEDE}">
      <dgm:prSet phldrT="[Texte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fr-FR" dirty="0" smtClean="0"/>
            <a:t>Partie I</a:t>
          </a:r>
          <a:endParaRPr lang="fr-FR" dirty="0"/>
        </a:p>
      </dgm:t>
    </dgm:pt>
    <dgm:pt modelId="{71795508-A417-4861-9293-4C13367E1F5E}" type="parTrans" cxnId="{2AF8C9D7-D644-4A44-BAEF-4FDE28E9FA43}">
      <dgm:prSet/>
      <dgm:spPr/>
      <dgm:t>
        <a:bodyPr/>
        <a:lstStyle/>
        <a:p>
          <a:endParaRPr lang="fr-FR"/>
        </a:p>
      </dgm:t>
    </dgm:pt>
    <dgm:pt modelId="{22F44E8D-1A52-4C26-A6B4-98B10A6B0943}" type="sibTrans" cxnId="{2AF8C9D7-D644-4A44-BAEF-4FDE28E9FA43}">
      <dgm:prSet/>
      <dgm:spPr/>
      <dgm:t>
        <a:bodyPr/>
        <a:lstStyle/>
        <a:p>
          <a:endParaRPr lang="fr-FR"/>
        </a:p>
      </dgm:t>
    </dgm:pt>
    <dgm:pt modelId="{2E2ED0D5-4164-4A11-B50A-A82DD1183642}">
      <dgm:prSet phldrT="[Texte]"/>
      <dgm:spPr/>
      <dgm:t>
        <a:bodyPr/>
        <a:lstStyle/>
        <a:p>
          <a:r>
            <a:rPr lang="fr-FR" dirty="0" smtClean="0"/>
            <a:t>Partie II</a:t>
          </a:r>
          <a:endParaRPr lang="fr-FR" dirty="0"/>
        </a:p>
      </dgm:t>
    </dgm:pt>
    <dgm:pt modelId="{BFBD3772-70BD-4A95-A867-4CDEC97D9C73}" type="parTrans" cxnId="{08D959B9-ACEF-46F5-9629-77A73C123391}">
      <dgm:prSet/>
      <dgm:spPr/>
      <dgm:t>
        <a:bodyPr/>
        <a:lstStyle/>
        <a:p>
          <a:endParaRPr lang="fr-FR"/>
        </a:p>
      </dgm:t>
    </dgm:pt>
    <dgm:pt modelId="{444FA12B-ACED-4DE1-B0E2-CDE0CB2B9DDD}" type="sibTrans" cxnId="{08D959B9-ACEF-46F5-9629-77A73C123391}">
      <dgm:prSet/>
      <dgm:spPr/>
      <dgm:t>
        <a:bodyPr/>
        <a:lstStyle/>
        <a:p>
          <a:endParaRPr lang="fr-FR"/>
        </a:p>
      </dgm:t>
    </dgm:pt>
    <dgm:pt modelId="{E1741B08-7009-4CC5-86F7-B498C7FB25CB}">
      <dgm:prSet phldrT="[Texte]"/>
      <dgm:spPr/>
      <dgm:t>
        <a:bodyPr/>
        <a:lstStyle/>
        <a:p>
          <a:r>
            <a:rPr lang="fr-FR" dirty="0" smtClean="0"/>
            <a:t>Partie III</a:t>
          </a:r>
          <a:endParaRPr lang="fr-FR" dirty="0"/>
        </a:p>
      </dgm:t>
    </dgm:pt>
    <dgm:pt modelId="{50FAEF87-5CCC-455A-ABE6-326F1986F4DD}" type="parTrans" cxnId="{90807FB9-F652-4768-A2B5-642B57B062BA}">
      <dgm:prSet/>
      <dgm:spPr/>
      <dgm:t>
        <a:bodyPr/>
        <a:lstStyle/>
        <a:p>
          <a:endParaRPr lang="fr-FR"/>
        </a:p>
      </dgm:t>
    </dgm:pt>
    <dgm:pt modelId="{59D4CEE5-D90F-4028-9996-C903D27139B1}" type="sibTrans" cxnId="{90807FB9-F652-4768-A2B5-642B57B062BA}">
      <dgm:prSet/>
      <dgm:spPr/>
      <dgm:t>
        <a:bodyPr/>
        <a:lstStyle/>
        <a:p>
          <a:endParaRPr lang="fr-FR"/>
        </a:p>
      </dgm:t>
    </dgm:pt>
    <dgm:pt modelId="{B8BF16F8-5974-472C-943E-76AE21527536}">
      <dgm:prSet phldrT="[Texte]"/>
      <dgm:spPr/>
      <dgm:t>
        <a:bodyPr/>
        <a:lstStyle/>
        <a:p>
          <a:r>
            <a:rPr lang="fr-FR" dirty="0" smtClean="0"/>
            <a:t>Conclusion</a:t>
          </a:r>
          <a:endParaRPr lang="fr-FR" dirty="0"/>
        </a:p>
      </dgm:t>
    </dgm:pt>
    <dgm:pt modelId="{F4F1FB2B-025E-47C3-9BBA-7DC2218DA2DC}" type="parTrans" cxnId="{C3F44B4B-B143-410D-86A3-96365F775B95}">
      <dgm:prSet/>
      <dgm:spPr/>
      <dgm:t>
        <a:bodyPr/>
        <a:lstStyle/>
        <a:p>
          <a:endParaRPr lang="fr-FR"/>
        </a:p>
      </dgm:t>
    </dgm:pt>
    <dgm:pt modelId="{2D479211-5FC1-441D-BCDC-FF8D3AB876CC}" type="sibTrans" cxnId="{C3F44B4B-B143-410D-86A3-96365F775B95}">
      <dgm:prSet/>
      <dgm:spPr/>
      <dgm:t>
        <a:bodyPr/>
        <a:lstStyle/>
        <a:p>
          <a:endParaRPr lang="fr-FR"/>
        </a:p>
      </dgm:t>
    </dgm:pt>
    <dgm:pt modelId="{DD01C99B-70FD-4259-87FE-EEAC827627A4}">
      <dgm:prSet phldrT="[Texte]"/>
      <dgm:spPr/>
      <dgm:t>
        <a:bodyPr/>
        <a:lstStyle/>
        <a:p>
          <a:r>
            <a:rPr lang="fr-FR" smtClean="0"/>
            <a:t>Introduction</a:t>
          </a:r>
          <a:endParaRPr lang="fr-FR" dirty="0"/>
        </a:p>
      </dgm:t>
    </dgm:pt>
    <dgm:pt modelId="{A88855D8-2706-4E06-88C9-906807DAA308}" type="parTrans" cxnId="{9A92F3CF-A67F-4D23-A77A-30E9D91D7689}">
      <dgm:prSet/>
      <dgm:spPr/>
      <dgm:t>
        <a:bodyPr/>
        <a:lstStyle/>
        <a:p>
          <a:endParaRPr lang="fr-FR"/>
        </a:p>
      </dgm:t>
    </dgm:pt>
    <dgm:pt modelId="{48AEBB5C-1257-46BA-AFBF-D75C1DE2C2B4}" type="sibTrans" cxnId="{9A92F3CF-A67F-4D23-A77A-30E9D91D7689}">
      <dgm:prSet/>
      <dgm:spPr/>
      <dgm:t>
        <a:bodyPr/>
        <a:lstStyle/>
        <a:p>
          <a:endParaRPr lang="fr-FR"/>
        </a:p>
      </dgm:t>
    </dgm:pt>
    <dgm:pt modelId="{E67E803A-8458-4052-B8B6-1E36728C1B0A}" type="pres">
      <dgm:prSet presAssocID="{D1509EF0-74B7-4079-A210-A770E1423BDA}" presName="Name0" presStyleCnt="0">
        <dgm:presLayoutVars>
          <dgm:dir/>
          <dgm:resizeHandles val="exact"/>
        </dgm:presLayoutVars>
      </dgm:prSet>
      <dgm:spPr/>
    </dgm:pt>
    <dgm:pt modelId="{1403F642-56FB-42B1-99E1-7407F0AFDEE7}" type="pres">
      <dgm:prSet presAssocID="{DD01C99B-70FD-4259-87FE-EEAC827627A4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6DA36C9-0246-4F02-BA72-FDDF23D5C862}" type="pres">
      <dgm:prSet presAssocID="{48AEBB5C-1257-46BA-AFBF-D75C1DE2C2B4}" presName="parSpace" presStyleCnt="0"/>
      <dgm:spPr/>
    </dgm:pt>
    <dgm:pt modelId="{6F02A5B5-6569-486C-8632-FCBB6AB0BFF1}" type="pres">
      <dgm:prSet presAssocID="{2A5904F4-B22F-481B-9768-EE71E022BEDE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BB4C8A3-C59B-4180-81E7-7143434CBEA5}" type="pres">
      <dgm:prSet presAssocID="{22F44E8D-1A52-4C26-A6B4-98B10A6B0943}" presName="parSpace" presStyleCnt="0"/>
      <dgm:spPr/>
    </dgm:pt>
    <dgm:pt modelId="{AE4F25E8-5937-4CDE-AF7E-D8A9C34A8DFF}" type="pres">
      <dgm:prSet presAssocID="{2E2ED0D5-4164-4A11-B50A-A82DD1183642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AC72BB7-F612-4876-8D8E-6643CD5A0380}" type="pres">
      <dgm:prSet presAssocID="{444FA12B-ACED-4DE1-B0E2-CDE0CB2B9DDD}" presName="parSpace" presStyleCnt="0"/>
      <dgm:spPr/>
    </dgm:pt>
    <dgm:pt modelId="{0DE1BF68-37A4-4BF5-BE37-D1824D8E04EF}" type="pres">
      <dgm:prSet presAssocID="{E1741B08-7009-4CC5-86F7-B498C7FB25CB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FA7B9BD-2491-42BF-93D2-425F92AFA3C1}" type="pres">
      <dgm:prSet presAssocID="{59D4CEE5-D90F-4028-9996-C903D27139B1}" presName="parSpace" presStyleCnt="0"/>
      <dgm:spPr/>
    </dgm:pt>
    <dgm:pt modelId="{F81BB686-D973-40A7-A406-BD80A2145601}" type="pres">
      <dgm:prSet presAssocID="{B8BF16F8-5974-472C-943E-76AE21527536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474223C-15BF-492B-A0FC-DD85A956BD8C}" type="presOf" srcId="{2E2ED0D5-4164-4A11-B50A-A82DD1183642}" destId="{AE4F25E8-5937-4CDE-AF7E-D8A9C34A8DFF}" srcOrd="0" destOrd="0" presId="urn:microsoft.com/office/officeart/2005/8/layout/hChevron3"/>
    <dgm:cxn modelId="{90807FB9-F652-4768-A2B5-642B57B062BA}" srcId="{D1509EF0-74B7-4079-A210-A770E1423BDA}" destId="{E1741B08-7009-4CC5-86F7-B498C7FB25CB}" srcOrd="3" destOrd="0" parTransId="{50FAEF87-5CCC-455A-ABE6-326F1986F4DD}" sibTransId="{59D4CEE5-D90F-4028-9996-C903D27139B1}"/>
    <dgm:cxn modelId="{9A92F3CF-A67F-4D23-A77A-30E9D91D7689}" srcId="{D1509EF0-74B7-4079-A210-A770E1423BDA}" destId="{DD01C99B-70FD-4259-87FE-EEAC827627A4}" srcOrd="0" destOrd="0" parTransId="{A88855D8-2706-4E06-88C9-906807DAA308}" sibTransId="{48AEBB5C-1257-46BA-AFBF-D75C1DE2C2B4}"/>
    <dgm:cxn modelId="{8F33A98D-89DE-4F33-8CD0-DB313A432237}" type="presOf" srcId="{E1741B08-7009-4CC5-86F7-B498C7FB25CB}" destId="{0DE1BF68-37A4-4BF5-BE37-D1824D8E04EF}" srcOrd="0" destOrd="0" presId="urn:microsoft.com/office/officeart/2005/8/layout/hChevron3"/>
    <dgm:cxn modelId="{C3F44B4B-B143-410D-86A3-96365F775B95}" srcId="{D1509EF0-74B7-4079-A210-A770E1423BDA}" destId="{B8BF16F8-5974-472C-943E-76AE21527536}" srcOrd="4" destOrd="0" parTransId="{F4F1FB2B-025E-47C3-9BBA-7DC2218DA2DC}" sibTransId="{2D479211-5FC1-441D-BCDC-FF8D3AB876CC}"/>
    <dgm:cxn modelId="{BF18AECE-EBDD-4064-A5A4-ED8CE338F7D1}" type="presOf" srcId="{DD01C99B-70FD-4259-87FE-EEAC827627A4}" destId="{1403F642-56FB-42B1-99E1-7407F0AFDEE7}" srcOrd="0" destOrd="0" presId="urn:microsoft.com/office/officeart/2005/8/layout/hChevron3"/>
    <dgm:cxn modelId="{2AF8C9D7-D644-4A44-BAEF-4FDE28E9FA43}" srcId="{D1509EF0-74B7-4079-A210-A770E1423BDA}" destId="{2A5904F4-B22F-481B-9768-EE71E022BEDE}" srcOrd="1" destOrd="0" parTransId="{71795508-A417-4861-9293-4C13367E1F5E}" sibTransId="{22F44E8D-1A52-4C26-A6B4-98B10A6B0943}"/>
    <dgm:cxn modelId="{08D959B9-ACEF-46F5-9629-77A73C123391}" srcId="{D1509EF0-74B7-4079-A210-A770E1423BDA}" destId="{2E2ED0D5-4164-4A11-B50A-A82DD1183642}" srcOrd="2" destOrd="0" parTransId="{BFBD3772-70BD-4A95-A867-4CDEC97D9C73}" sibTransId="{444FA12B-ACED-4DE1-B0E2-CDE0CB2B9DDD}"/>
    <dgm:cxn modelId="{7F630397-651A-4951-8665-84069DFE1C91}" type="presOf" srcId="{2A5904F4-B22F-481B-9768-EE71E022BEDE}" destId="{6F02A5B5-6569-486C-8632-FCBB6AB0BFF1}" srcOrd="0" destOrd="0" presId="urn:microsoft.com/office/officeart/2005/8/layout/hChevron3"/>
    <dgm:cxn modelId="{BEE6CFB0-7AB2-4F8A-A5A1-F96BE4C30485}" type="presOf" srcId="{D1509EF0-74B7-4079-A210-A770E1423BDA}" destId="{E67E803A-8458-4052-B8B6-1E36728C1B0A}" srcOrd="0" destOrd="0" presId="urn:microsoft.com/office/officeart/2005/8/layout/hChevron3"/>
    <dgm:cxn modelId="{F0CA4BAF-0DC1-4D80-85CB-97B6918BE399}" type="presOf" srcId="{B8BF16F8-5974-472C-943E-76AE21527536}" destId="{F81BB686-D973-40A7-A406-BD80A2145601}" srcOrd="0" destOrd="0" presId="urn:microsoft.com/office/officeart/2005/8/layout/hChevron3"/>
    <dgm:cxn modelId="{83204356-A979-4F0B-BFC4-C39632B01F5C}" type="presParOf" srcId="{E67E803A-8458-4052-B8B6-1E36728C1B0A}" destId="{1403F642-56FB-42B1-99E1-7407F0AFDEE7}" srcOrd="0" destOrd="0" presId="urn:microsoft.com/office/officeart/2005/8/layout/hChevron3"/>
    <dgm:cxn modelId="{AF245EAC-9362-400A-A90F-69896F6EB5C9}" type="presParOf" srcId="{E67E803A-8458-4052-B8B6-1E36728C1B0A}" destId="{F6DA36C9-0246-4F02-BA72-FDDF23D5C862}" srcOrd="1" destOrd="0" presId="urn:microsoft.com/office/officeart/2005/8/layout/hChevron3"/>
    <dgm:cxn modelId="{47185C86-0F0C-4211-8662-1DC81C2FE577}" type="presParOf" srcId="{E67E803A-8458-4052-B8B6-1E36728C1B0A}" destId="{6F02A5B5-6569-486C-8632-FCBB6AB0BFF1}" srcOrd="2" destOrd="0" presId="urn:microsoft.com/office/officeart/2005/8/layout/hChevron3"/>
    <dgm:cxn modelId="{A798B955-FC9C-4F05-A6D5-5A274F62E2F0}" type="presParOf" srcId="{E67E803A-8458-4052-B8B6-1E36728C1B0A}" destId="{9BB4C8A3-C59B-4180-81E7-7143434CBEA5}" srcOrd="3" destOrd="0" presId="urn:microsoft.com/office/officeart/2005/8/layout/hChevron3"/>
    <dgm:cxn modelId="{044FF6F2-1AF1-4043-9C35-F0B5C94FAC1D}" type="presParOf" srcId="{E67E803A-8458-4052-B8B6-1E36728C1B0A}" destId="{AE4F25E8-5937-4CDE-AF7E-D8A9C34A8DFF}" srcOrd="4" destOrd="0" presId="urn:microsoft.com/office/officeart/2005/8/layout/hChevron3"/>
    <dgm:cxn modelId="{05939D2A-5217-4B91-9A28-E5313C3827F0}" type="presParOf" srcId="{E67E803A-8458-4052-B8B6-1E36728C1B0A}" destId="{1AC72BB7-F612-4876-8D8E-6643CD5A0380}" srcOrd="5" destOrd="0" presId="urn:microsoft.com/office/officeart/2005/8/layout/hChevron3"/>
    <dgm:cxn modelId="{80F474BF-59E0-49E5-80D3-1948DBA6A3A8}" type="presParOf" srcId="{E67E803A-8458-4052-B8B6-1E36728C1B0A}" destId="{0DE1BF68-37A4-4BF5-BE37-D1824D8E04EF}" srcOrd="6" destOrd="0" presId="urn:microsoft.com/office/officeart/2005/8/layout/hChevron3"/>
    <dgm:cxn modelId="{BA66E63E-BA5E-45EF-9881-3EDDA54208E6}" type="presParOf" srcId="{E67E803A-8458-4052-B8B6-1E36728C1B0A}" destId="{5FA7B9BD-2491-42BF-93D2-425F92AFA3C1}" srcOrd="7" destOrd="0" presId="urn:microsoft.com/office/officeart/2005/8/layout/hChevron3"/>
    <dgm:cxn modelId="{1094DA15-2136-455C-BCF4-51BAD8AF7DE6}" type="presParOf" srcId="{E67E803A-8458-4052-B8B6-1E36728C1B0A}" destId="{F81BB686-D973-40A7-A406-BD80A2145601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1509EF0-74B7-4079-A210-A770E1423BDA}" type="doc">
      <dgm:prSet loTypeId="urn:microsoft.com/office/officeart/2005/8/layout/hChevron3" loCatId="process" qsTypeId="urn:microsoft.com/office/officeart/2005/8/quickstyle/3d4" qsCatId="3D" csTypeId="urn:microsoft.com/office/officeart/2005/8/colors/accent1_2" csCatId="accent1" phldr="1"/>
      <dgm:spPr/>
    </dgm:pt>
    <dgm:pt modelId="{2A5904F4-B22F-481B-9768-EE71E022BEDE}">
      <dgm:prSet phldrT="[Texte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fr-FR" dirty="0" smtClean="0"/>
            <a:t>Partie I</a:t>
          </a:r>
          <a:endParaRPr lang="fr-FR" dirty="0"/>
        </a:p>
      </dgm:t>
    </dgm:pt>
    <dgm:pt modelId="{71795508-A417-4861-9293-4C13367E1F5E}" type="parTrans" cxnId="{2AF8C9D7-D644-4A44-BAEF-4FDE28E9FA43}">
      <dgm:prSet/>
      <dgm:spPr/>
      <dgm:t>
        <a:bodyPr/>
        <a:lstStyle/>
        <a:p>
          <a:endParaRPr lang="fr-FR"/>
        </a:p>
      </dgm:t>
    </dgm:pt>
    <dgm:pt modelId="{22F44E8D-1A52-4C26-A6B4-98B10A6B0943}" type="sibTrans" cxnId="{2AF8C9D7-D644-4A44-BAEF-4FDE28E9FA43}">
      <dgm:prSet/>
      <dgm:spPr/>
      <dgm:t>
        <a:bodyPr/>
        <a:lstStyle/>
        <a:p>
          <a:endParaRPr lang="fr-FR"/>
        </a:p>
      </dgm:t>
    </dgm:pt>
    <dgm:pt modelId="{2E2ED0D5-4164-4A11-B50A-A82DD1183642}">
      <dgm:prSet phldrT="[Texte]"/>
      <dgm:spPr/>
      <dgm:t>
        <a:bodyPr/>
        <a:lstStyle/>
        <a:p>
          <a:r>
            <a:rPr lang="fr-FR" dirty="0" smtClean="0"/>
            <a:t>Partie II</a:t>
          </a:r>
          <a:endParaRPr lang="fr-FR" dirty="0"/>
        </a:p>
      </dgm:t>
    </dgm:pt>
    <dgm:pt modelId="{BFBD3772-70BD-4A95-A867-4CDEC97D9C73}" type="parTrans" cxnId="{08D959B9-ACEF-46F5-9629-77A73C123391}">
      <dgm:prSet/>
      <dgm:spPr/>
      <dgm:t>
        <a:bodyPr/>
        <a:lstStyle/>
        <a:p>
          <a:endParaRPr lang="fr-FR"/>
        </a:p>
      </dgm:t>
    </dgm:pt>
    <dgm:pt modelId="{444FA12B-ACED-4DE1-B0E2-CDE0CB2B9DDD}" type="sibTrans" cxnId="{08D959B9-ACEF-46F5-9629-77A73C123391}">
      <dgm:prSet/>
      <dgm:spPr/>
      <dgm:t>
        <a:bodyPr/>
        <a:lstStyle/>
        <a:p>
          <a:endParaRPr lang="fr-FR"/>
        </a:p>
      </dgm:t>
    </dgm:pt>
    <dgm:pt modelId="{E1741B08-7009-4CC5-86F7-B498C7FB25CB}">
      <dgm:prSet phldrT="[Texte]"/>
      <dgm:spPr/>
      <dgm:t>
        <a:bodyPr/>
        <a:lstStyle/>
        <a:p>
          <a:r>
            <a:rPr lang="fr-FR" dirty="0" smtClean="0"/>
            <a:t>Partie III</a:t>
          </a:r>
          <a:endParaRPr lang="fr-FR" dirty="0"/>
        </a:p>
      </dgm:t>
    </dgm:pt>
    <dgm:pt modelId="{50FAEF87-5CCC-455A-ABE6-326F1986F4DD}" type="parTrans" cxnId="{90807FB9-F652-4768-A2B5-642B57B062BA}">
      <dgm:prSet/>
      <dgm:spPr/>
      <dgm:t>
        <a:bodyPr/>
        <a:lstStyle/>
        <a:p>
          <a:endParaRPr lang="fr-FR"/>
        </a:p>
      </dgm:t>
    </dgm:pt>
    <dgm:pt modelId="{59D4CEE5-D90F-4028-9996-C903D27139B1}" type="sibTrans" cxnId="{90807FB9-F652-4768-A2B5-642B57B062BA}">
      <dgm:prSet/>
      <dgm:spPr/>
      <dgm:t>
        <a:bodyPr/>
        <a:lstStyle/>
        <a:p>
          <a:endParaRPr lang="fr-FR"/>
        </a:p>
      </dgm:t>
    </dgm:pt>
    <dgm:pt modelId="{B8BF16F8-5974-472C-943E-76AE21527536}">
      <dgm:prSet phldrT="[Texte]"/>
      <dgm:spPr/>
      <dgm:t>
        <a:bodyPr/>
        <a:lstStyle/>
        <a:p>
          <a:r>
            <a:rPr lang="fr-FR" dirty="0" smtClean="0"/>
            <a:t>Conclusion</a:t>
          </a:r>
          <a:endParaRPr lang="fr-FR" dirty="0"/>
        </a:p>
      </dgm:t>
    </dgm:pt>
    <dgm:pt modelId="{F4F1FB2B-025E-47C3-9BBA-7DC2218DA2DC}" type="parTrans" cxnId="{C3F44B4B-B143-410D-86A3-96365F775B95}">
      <dgm:prSet/>
      <dgm:spPr/>
      <dgm:t>
        <a:bodyPr/>
        <a:lstStyle/>
        <a:p>
          <a:endParaRPr lang="fr-FR"/>
        </a:p>
      </dgm:t>
    </dgm:pt>
    <dgm:pt modelId="{2D479211-5FC1-441D-BCDC-FF8D3AB876CC}" type="sibTrans" cxnId="{C3F44B4B-B143-410D-86A3-96365F775B95}">
      <dgm:prSet/>
      <dgm:spPr/>
      <dgm:t>
        <a:bodyPr/>
        <a:lstStyle/>
        <a:p>
          <a:endParaRPr lang="fr-FR"/>
        </a:p>
      </dgm:t>
    </dgm:pt>
    <dgm:pt modelId="{DD01C99B-70FD-4259-87FE-EEAC827627A4}">
      <dgm:prSet phldrT="[Texte]"/>
      <dgm:spPr/>
      <dgm:t>
        <a:bodyPr/>
        <a:lstStyle/>
        <a:p>
          <a:r>
            <a:rPr lang="fr-FR" smtClean="0"/>
            <a:t>Introduction</a:t>
          </a:r>
          <a:endParaRPr lang="fr-FR" dirty="0"/>
        </a:p>
      </dgm:t>
    </dgm:pt>
    <dgm:pt modelId="{A88855D8-2706-4E06-88C9-906807DAA308}" type="parTrans" cxnId="{9A92F3CF-A67F-4D23-A77A-30E9D91D7689}">
      <dgm:prSet/>
      <dgm:spPr/>
      <dgm:t>
        <a:bodyPr/>
        <a:lstStyle/>
        <a:p>
          <a:endParaRPr lang="fr-FR"/>
        </a:p>
      </dgm:t>
    </dgm:pt>
    <dgm:pt modelId="{48AEBB5C-1257-46BA-AFBF-D75C1DE2C2B4}" type="sibTrans" cxnId="{9A92F3CF-A67F-4D23-A77A-30E9D91D7689}">
      <dgm:prSet/>
      <dgm:spPr/>
      <dgm:t>
        <a:bodyPr/>
        <a:lstStyle/>
        <a:p>
          <a:endParaRPr lang="fr-FR"/>
        </a:p>
      </dgm:t>
    </dgm:pt>
    <dgm:pt modelId="{E67E803A-8458-4052-B8B6-1E36728C1B0A}" type="pres">
      <dgm:prSet presAssocID="{D1509EF0-74B7-4079-A210-A770E1423BDA}" presName="Name0" presStyleCnt="0">
        <dgm:presLayoutVars>
          <dgm:dir/>
          <dgm:resizeHandles val="exact"/>
        </dgm:presLayoutVars>
      </dgm:prSet>
      <dgm:spPr/>
    </dgm:pt>
    <dgm:pt modelId="{1403F642-56FB-42B1-99E1-7407F0AFDEE7}" type="pres">
      <dgm:prSet presAssocID="{DD01C99B-70FD-4259-87FE-EEAC827627A4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6DA36C9-0246-4F02-BA72-FDDF23D5C862}" type="pres">
      <dgm:prSet presAssocID="{48AEBB5C-1257-46BA-AFBF-D75C1DE2C2B4}" presName="parSpace" presStyleCnt="0"/>
      <dgm:spPr/>
    </dgm:pt>
    <dgm:pt modelId="{6F02A5B5-6569-486C-8632-FCBB6AB0BFF1}" type="pres">
      <dgm:prSet presAssocID="{2A5904F4-B22F-481B-9768-EE71E022BEDE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BB4C8A3-C59B-4180-81E7-7143434CBEA5}" type="pres">
      <dgm:prSet presAssocID="{22F44E8D-1A52-4C26-A6B4-98B10A6B0943}" presName="parSpace" presStyleCnt="0"/>
      <dgm:spPr/>
    </dgm:pt>
    <dgm:pt modelId="{AE4F25E8-5937-4CDE-AF7E-D8A9C34A8DFF}" type="pres">
      <dgm:prSet presAssocID="{2E2ED0D5-4164-4A11-B50A-A82DD1183642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AC72BB7-F612-4876-8D8E-6643CD5A0380}" type="pres">
      <dgm:prSet presAssocID="{444FA12B-ACED-4DE1-B0E2-CDE0CB2B9DDD}" presName="parSpace" presStyleCnt="0"/>
      <dgm:spPr/>
    </dgm:pt>
    <dgm:pt modelId="{0DE1BF68-37A4-4BF5-BE37-D1824D8E04EF}" type="pres">
      <dgm:prSet presAssocID="{E1741B08-7009-4CC5-86F7-B498C7FB25CB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FA7B9BD-2491-42BF-93D2-425F92AFA3C1}" type="pres">
      <dgm:prSet presAssocID="{59D4CEE5-D90F-4028-9996-C903D27139B1}" presName="parSpace" presStyleCnt="0"/>
      <dgm:spPr/>
    </dgm:pt>
    <dgm:pt modelId="{F81BB686-D973-40A7-A406-BD80A2145601}" type="pres">
      <dgm:prSet presAssocID="{B8BF16F8-5974-472C-943E-76AE21527536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5D693C10-9BD2-4A61-9151-1409E2B155D5}" type="presOf" srcId="{B8BF16F8-5974-472C-943E-76AE21527536}" destId="{F81BB686-D973-40A7-A406-BD80A2145601}" srcOrd="0" destOrd="0" presId="urn:microsoft.com/office/officeart/2005/8/layout/hChevron3"/>
    <dgm:cxn modelId="{9A92F3CF-A67F-4D23-A77A-30E9D91D7689}" srcId="{D1509EF0-74B7-4079-A210-A770E1423BDA}" destId="{DD01C99B-70FD-4259-87FE-EEAC827627A4}" srcOrd="0" destOrd="0" parTransId="{A88855D8-2706-4E06-88C9-906807DAA308}" sibTransId="{48AEBB5C-1257-46BA-AFBF-D75C1DE2C2B4}"/>
    <dgm:cxn modelId="{9A1FD689-2223-4DD4-81F5-F09A5C9A46C1}" type="presOf" srcId="{E1741B08-7009-4CC5-86F7-B498C7FB25CB}" destId="{0DE1BF68-37A4-4BF5-BE37-D1824D8E04EF}" srcOrd="0" destOrd="0" presId="urn:microsoft.com/office/officeart/2005/8/layout/hChevron3"/>
    <dgm:cxn modelId="{3169A265-643D-4067-84D8-CA524A2C7FF6}" type="presOf" srcId="{2E2ED0D5-4164-4A11-B50A-A82DD1183642}" destId="{AE4F25E8-5937-4CDE-AF7E-D8A9C34A8DFF}" srcOrd="0" destOrd="0" presId="urn:microsoft.com/office/officeart/2005/8/layout/hChevron3"/>
    <dgm:cxn modelId="{90807FB9-F652-4768-A2B5-642B57B062BA}" srcId="{D1509EF0-74B7-4079-A210-A770E1423BDA}" destId="{E1741B08-7009-4CC5-86F7-B498C7FB25CB}" srcOrd="3" destOrd="0" parTransId="{50FAEF87-5CCC-455A-ABE6-326F1986F4DD}" sibTransId="{59D4CEE5-D90F-4028-9996-C903D27139B1}"/>
    <dgm:cxn modelId="{3DCDEC25-3B6F-4ACC-BC91-99521200B169}" type="presOf" srcId="{DD01C99B-70FD-4259-87FE-EEAC827627A4}" destId="{1403F642-56FB-42B1-99E1-7407F0AFDEE7}" srcOrd="0" destOrd="0" presId="urn:microsoft.com/office/officeart/2005/8/layout/hChevron3"/>
    <dgm:cxn modelId="{C3F44B4B-B143-410D-86A3-96365F775B95}" srcId="{D1509EF0-74B7-4079-A210-A770E1423BDA}" destId="{B8BF16F8-5974-472C-943E-76AE21527536}" srcOrd="4" destOrd="0" parTransId="{F4F1FB2B-025E-47C3-9BBA-7DC2218DA2DC}" sibTransId="{2D479211-5FC1-441D-BCDC-FF8D3AB876CC}"/>
    <dgm:cxn modelId="{B543A171-3C03-4220-A5E8-E3EE1F95545B}" type="presOf" srcId="{2A5904F4-B22F-481B-9768-EE71E022BEDE}" destId="{6F02A5B5-6569-486C-8632-FCBB6AB0BFF1}" srcOrd="0" destOrd="0" presId="urn:microsoft.com/office/officeart/2005/8/layout/hChevron3"/>
    <dgm:cxn modelId="{1351266C-4296-41A4-8397-EDA944694FB6}" type="presOf" srcId="{D1509EF0-74B7-4079-A210-A770E1423BDA}" destId="{E67E803A-8458-4052-B8B6-1E36728C1B0A}" srcOrd="0" destOrd="0" presId="urn:microsoft.com/office/officeart/2005/8/layout/hChevron3"/>
    <dgm:cxn modelId="{08D959B9-ACEF-46F5-9629-77A73C123391}" srcId="{D1509EF0-74B7-4079-A210-A770E1423BDA}" destId="{2E2ED0D5-4164-4A11-B50A-A82DD1183642}" srcOrd="2" destOrd="0" parTransId="{BFBD3772-70BD-4A95-A867-4CDEC97D9C73}" sibTransId="{444FA12B-ACED-4DE1-B0E2-CDE0CB2B9DDD}"/>
    <dgm:cxn modelId="{2AF8C9D7-D644-4A44-BAEF-4FDE28E9FA43}" srcId="{D1509EF0-74B7-4079-A210-A770E1423BDA}" destId="{2A5904F4-B22F-481B-9768-EE71E022BEDE}" srcOrd="1" destOrd="0" parTransId="{71795508-A417-4861-9293-4C13367E1F5E}" sibTransId="{22F44E8D-1A52-4C26-A6B4-98B10A6B0943}"/>
    <dgm:cxn modelId="{C7244229-904F-48E0-A1E7-866629EBF62F}" type="presParOf" srcId="{E67E803A-8458-4052-B8B6-1E36728C1B0A}" destId="{1403F642-56FB-42B1-99E1-7407F0AFDEE7}" srcOrd="0" destOrd="0" presId="urn:microsoft.com/office/officeart/2005/8/layout/hChevron3"/>
    <dgm:cxn modelId="{FEF7EEC9-0133-4E09-9138-C578A5343A81}" type="presParOf" srcId="{E67E803A-8458-4052-B8B6-1E36728C1B0A}" destId="{F6DA36C9-0246-4F02-BA72-FDDF23D5C862}" srcOrd="1" destOrd="0" presId="urn:microsoft.com/office/officeart/2005/8/layout/hChevron3"/>
    <dgm:cxn modelId="{35EDC58A-EDD8-4061-94FC-3C0EFF81C257}" type="presParOf" srcId="{E67E803A-8458-4052-B8B6-1E36728C1B0A}" destId="{6F02A5B5-6569-486C-8632-FCBB6AB0BFF1}" srcOrd="2" destOrd="0" presId="urn:microsoft.com/office/officeart/2005/8/layout/hChevron3"/>
    <dgm:cxn modelId="{8F2C5E28-773D-4B5E-9FA2-8FEE2FDF3232}" type="presParOf" srcId="{E67E803A-8458-4052-B8B6-1E36728C1B0A}" destId="{9BB4C8A3-C59B-4180-81E7-7143434CBEA5}" srcOrd="3" destOrd="0" presId="urn:microsoft.com/office/officeart/2005/8/layout/hChevron3"/>
    <dgm:cxn modelId="{F994DCD6-456E-48C9-B798-96AA9B29AFE5}" type="presParOf" srcId="{E67E803A-8458-4052-B8B6-1E36728C1B0A}" destId="{AE4F25E8-5937-4CDE-AF7E-D8A9C34A8DFF}" srcOrd="4" destOrd="0" presId="urn:microsoft.com/office/officeart/2005/8/layout/hChevron3"/>
    <dgm:cxn modelId="{82B737E9-062B-405C-A1DA-F944DBD6925C}" type="presParOf" srcId="{E67E803A-8458-4052-B8B6-1E36728C1B0A}" destId="{1AC72BB7-F612-4876-8D8E-6643CD5A0380}" srcOrd="5" destOrd="0" presId="urn:microsoft.com/office/officeart/2005/8/layout/hChevron3"/>
    <dgm:cxn modelId="{49070965-698F-46F2-B400-ECE2C1CC5577}" type="presParOf" srcId="{E67E803A-8458-4052-B8B6-1E36728C1B0A}" destId="{0DE1BF68-37A4-4BF5-BE37-D1824D8E04EF}" srcOrd="6" destOrd="0" presId="urn:microsoft.com/office/officeart/2005/8/layout/hChevron3"/>
    <dgm:cxn modelId="{A3D2FB61-D2F2-4C6A-BD47-8FA058968475}" type="presParOf" srcId="{E67E803A-8458-4052-B8B6-1E36728C1B0A}" destId="{5FA7B9BD-2491-42BF-93D2-425F92AFA3C1}" srcOrd="7" destOrd="0" presId="urn:microsoft.com/office/officeart/2005/8/layout/hChevron3"/>
    <dgm:cxn modelId="{87A47DEE-053B-4E06-A872-16DAB6393C93}" type="presParOf" srcId="{E67E803A-8458-4052-B8B6-1E36728C1B0A}" destId="{F81BB686-D973-40A7-A406-BD80A2145601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1509EF0-74B7-4079-A210-A770E1423BDA}" type="doc">
      <dgm:prSet loTypeId="urn:microsoft.com/office/officeart/2005/8/layout/hChevron3" loCatId="process" qsTypeId="urn:microsoft.com/office/officeart/2005/8/quickstyle/3d4" qsCatId="3D" csTypeId="urn:microsoft.com/office/officeart/2005/8/colors/accent1_2" csCatId="accent1" phldr="1"/>
      <dgm:spPr/>
    </dgm:pt>
    <dgm:pt modelId="{2A5904F4-B22F-481B-9768-EE71E022BEDE}">
      <dgm:prSet phldrT="[Texte]"/>
      <dgm:spPr/>
      <dgm:t>
        <a:bodyPr/>
        <a:lstStyle/>
        <a:p>
          <a:r>
            <a:rPr lang="fr-FR" dirty="0" smtClean="0"/>
            <a:t>Partie I</a:t>
          </a:r>
          <a:endParaRPr lang="fr-FR" dirty="0"/>
        </a:p>
      </dgm:t>
    </dgm:pt>
    <dgm:pt modelId="{71795508-A417-4861-9293-4C13367E1F5E}" type="parTrans" cxnId="{2AF8C9D7-D644-4A44-BAEF-4FDE28E9FA43}">
      <dgm:prSet/>
      <dgm:spPr/>
      <dgm:t>
        <a:bodyPr/>
        <a:lstStyle/>
        <a:p>
          <a:endParaRPr lang="fr-FR"/>
        </a:p>
      </dgm:t>
    </dgm:pt>
    <dgm:pt modelId="{22F44E8D-1A52-4C26-A6B4-98B10A6B0943}" type="sibTrans" cxnId="{2AF8C9D7-D644-4A44-BAEF-4FDE28E9FA43}">
      <dgm:prSet/>
      <dgm:spPr/>
      <dgm:t>
        <a:bodyPr/>
        <a:lstStyle/>
        <a:p>
          <a:endParaRPr lang="fr-FR"/>
        </a:p>
      </dgm:t>
    </dgm:pt>
    <dgm:pt modelId="{2E2ED0D5-4164-4A11-B50A-A82DD1183642}">
      <dgm:prSet phldrT="[Texte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fr-FR" dirty="0" smtClean="0"/>
            <a:t>Partie II</a:t>
          </a:r>
          <a:endParaRPr lang="fr-FR" dirty="0"/>
        </a:p>
      </dgm:t>
    </dgm:pt>
    <dgm:pt modelId="{BFBD3772-70BD-4A95-A867-4CDEC97D9C73}" type="parTrans" cxnId="{08D959B9-ACEF-46F5-9629-77A73C123391}">
      <dgm:prSet/>
      <dgm:spPr/>
      <dgm:t>
        <a:bodyPr/>
        <a:lstStyle/>
        <a:p>
          <a:endParaRPr lang="fr-FR"/>
        </a:p>
      </dgm:t>
    </dgm:pt>
    <dgm:pt modelId="{444FA12B-ACED-4DE1-B0E2-CDE0CB2B9DDD}" type="sibTrans" cxnId="{08D959B9-ACEF-46F5-9629-77A73C123391}">
      <dgm:prSet/>
      <dgm:spPr/>
      <dgm:t>
        <a:bodyPr/>
        <a:lstStyle/>
        <a:p>
          <a:endParaRPr lang="fr-FR"/>
        </a:p>
      </dgm:t>
    </dgm:pt>
    <dgm:pt modelId="{E1741B08-7009-4CC5-86F7-B498C7FB25CB}">
      <dgm:prSet phldrT="[Texte]"/>
      <dgm:spPr/>
      <dgm:t>
        <a:bodyPr/>
        <a:lstStyle/>
        <a:p>
          <a:r>
            <a:rPr lang="fr-FR" dirty="0" smtClean="0"/>
            <a:t>Partie III</a:t>
          </a:r>
          <a:endParaRPr lang="fr-FR" dirty="0"/>
        </a:p>
      </dgm:t>
    </dgm:pt>
    <dgm:pt modelId="{50FAEF87-5CCC-455A-ABE6-326F1986F4DD}" type="parTrans" cxnId="{90807FB9-F652-4768-A2B5-642B57B062BA}">
      <dgm:prSet/>
      <dgm:spPr/>
      <dgm:t>
        <a:bodyPr/>
        <a:lstStyle/>
        <a:p>
          <a:endParaRPr lang="fr-FR"/>
        </a:p>
      </dgm:t>
    </dgm:pt>
    <dgm:pt modelId="{59D4CEE5-D90F-4028-9996-C903D27139B1}" type="sibTrans" cxnId="{90807FB9-F652-4768-A2B5-642B57B062BA}">
      <dgm:prSet/>
      <dgm:spPr/>
      <dgm:t>
        <a:bodyPr/>
        <a:lstStyle/>
        <a:p>
          <a:endParaRPr lang="fr-FR"/>
        </a:p>
      </dgm:t>
    </dgm:pt>
    <dgm:pt modelId="{B8BF16F8-5974-472C-943E-76AE21527536}">
      <dgm:prSet phldrT="[Texte]"/>
      <dgm:spPr/>
      <dgm:t>
        <a:bodyPr/>
        <a:lstStyle/>
        <a:p>
          <a:r>
            <a:rPr lang="fr-FR" dirty="0" smtClean="0"/>
            <a:t>Conclusion</a:t>
          </a:r>
          <a:endParaRPr lang="fr-FR" dirty="0"/>
        </a:p>
      </dgm:t>
    </dgm:pt>
    <dgm:pt modelId="{F4F1FB2B-025E-47C3-9BBA-7DC2218DA2DC}" type="parTrans" cxnId="{C3F44B4B-B143-410D-86A3-96365F775B95}">
      <dgm:prSet/>
      <dgm:spPr/>
      <dgm:t>
        <a:bodyPr/>
        <a:lstStyle/>
        <a:p>
          <a:endParaRPr lang="fr-FR"/>
        </a:p>
      </dgm:t>
    </dgm:pt>
    <dgm:pt modelId="{2D479211-5FC1-441D-BCDC-FF8D3AB876CC}" type="sibTrans" cxnId="{C3F44B4B-B143-410D-86A3-96365F775B95}">
      <dgm:prSet/>
      <dgm:spPr/>
      <dgm:t>
        <a:bodyPr/>
        <a:lstStyle/>
        <a:p>
          <a:endParaRPr lang="fr-FR"/>
        </a:p>
      </dgm:t>
    </dgm:pt>
    <dgm:pt modelId="{DD01C99B-70FD-4259-87FE-EEAC827627A4}">
      <dgm:prSet phldrT="[Texte]"/>
      <dgm:spPr/>
      <dgm:t>
        <a:bodyPr/>
        <a:lstStyle/>
        <a:p>
          <a:r>
            <a:rPr lang="fr-FR" smtClean="0"/>
            <a:t>Introduction</a:t>
          </a:r>
          <a:endParaRPr lang="fr-FR" dirty="0"/>
        </a:p>
      </dgm:t>
    </dgm:pt>
    <dgm:pt modelId="{A88855D8-2706-4E06-88C9-906807DAA308}" type="parTrans" cxnId="{9A92F3CF-A67F-4D23-A77A-30E9D91D7689}">
      <dgm:prSet/>
      <dgm:spPr/>
      <dgm:t>
        <a:bodyPr/>
        <a:lstStyle/>
        <a:p>
          <a:endParaRPr lang="fr-FR"/>
        </a:p>
      </dgm:t>
    </dgm:pt>
    <dgm:pt modelId="{48AEBB5C-1257-46BA-AFBF-D75C1DE2C2B4}" type="sibTrans" cxnId="{9A92F3CF-A67F-4D23-A77A-30E9D91D7689}">
      <dgm:prSet/>
      <dgm:spPr/>
      <dgm:t>
        <a:bodyPr/>
        <a:lstStyle/>
        <a:p>
          <a:endParaRPr lang="fr-FR"/>
        </a:p>
      </dgm:t>
    </dgm:pt>
    <dgm:pt modelId="{E67E803A-8458-4052-B8B6-1E36728C1B0A}" type="pres">
      <dgm:prSet presAssocID="{D1509EF0-74B7-4079-A210-A770E1423BDA}" presName="Name0" presStyleCnt="0">
        <dgm:presLayoutVars>
          <dgm:dir/>
          <dgm:resizeHandles val="exact"/>
        </dgm:presLayoutVars>
      </dgm:prSet>
      <dgm:spPr/>
    </dgm:pt>
    <dgm:pt modelId="{1403F642-56FB-42B1-99E1-7407F0AFDEE7}" type="pres">
      <dgm:prSet presAssocID="{DD01C99B-70FD-4259-87FE-EEAC827627A4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6DA36C9-0246-4F02-BA72-FDDF23D5C862}" type="pres">
      <dgm:prSet presAssocID="{48AEBB5C-1257-46BA-AFBF-D75C1DE2C2B4}" presName="parSpace" presStyleCnt="0"/>
      <dgm:spPr/>
    </dgm:pt>
    <dgm:pt modelId="{6F02A5B5-6569-486C-8632-FCBB6AB0BFF1}" type="pres">
      <dgm:prSet presAssocID="{2A5904F4-B22F-481B-9768-EE71E022BEDE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BB4C8A3-C59B-4180-81E7-7143434CBEA5}" type="pres">
      <dgm:prSet presAssocID="{22F44E8D-1A52-4C26-A6B4-98B10A6B0943}" presName="parSpace" presStyleCnt="0"/>
      <dgm:spPr/>
    </dgm:pt>
    <dgm:pt modelId="{AE4F25E8-5937-4CDE-AF7E-D8A9C34A8DFF}" type="pres">
      <dgm:prSet presAssocID="{2E2ED0D5-4164-4A11-B50A-A82DD1183642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AC72BB7-F612-4876-8D8E-6643CD5A0380}" type="pres">
      <dgm:prSet presAssocID="{444FA12B-ACED-4DE1-B0E2-CDE0CB2B9DDD}" presName="parSpace" presStyleCnt="0"/>
      <dgm:spPr/>
    </dgm:pt>
    <dgm:pt modelId="{0DE1BF68-37A4-4BF5-BE37-D1824D8E04EF}" type="pres">
      <dgm:prSet presAssocID="{E1741B08-7009-4CC5-86F7-B498C7FB25CB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FA7B9BD-2491-42BF-93D2-425F92AFA3C1}" type="pres">
      <dgm:prSet presAssocID="{59D4CEE5-D90F-4028-9996-C903D27139B1}" presName="parSpace" presStyleCnt="0"/>
      <dgm:spPr/>
    </dgm:pt>
    <dgm:pt modelId="{F81BB686-D973-40A7-A406-BD80A2145601}" type="pres">
      <dgm:prSet presAssocID="{B8BF16F8-5974-472C-943E-76AE21527536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D2BDE06-ECB3-4109-A775-30744D65B95A}" type="presOf" srcId="{2A5904F4-B22F-481B-9768-EE71E022BEDE}" destId="{6F02A5B5-6569-486C-8632-FCBB6AB0BFF1}" srcOrd="0" destOrd="0" presId="urn:microsoft.com/office/officeart/2005/8/layout/hChevron3"/>
    <dgm:cxn modelId="{FE0BFEEE-85E9-456E-89B8-584761A4378B}" type="presOf" srcId="{2E2ED0D5-4164-4A11-B50A-A82DD1183642}" destId="{AE4F25E8-5937-4CDE-AF7E-D8A9C34A8DFF}" srcOrd="0" destOrd="0" presId="urn:microsoft.com/office/officeart/2005/8/layout/hChevron3"/>
    <dgm:cxn modelId="{90807FB9-F652-4768-A2B5-642B57B062BA}" srcId="{D1509EF0-74B7-4079-A210-A770E1423BDA}" destId="{E1741B08-7009-4CC5-86F7-B498C7FB25CB}" srcOrd="3" destOrd="0" parTransId="{50FAEF87-5CCC-455A-ABE6-326F1986F4DD}" sibTransId="{59D4CEE5-D90F-4028-9996-C903D27139B1}"/>
    <dgm:cxn modelId="{BC4BD39A-0824-4E34-9802-58E4046815CB}" type="presOf" srcId="{DD01C99B-70FD-4259-87FE-EEAC827627A4}" destId="{1403F642-56FB-42B1-99E1-7407F0AFDEE7}" srcOrd="0" destOrd="0" presId="urn:microsoft.com/office/officeart/2005/8/layout/hChevron3"/>
    <dgm:cxn modelId="{9A92F3CF-A67F-4D23-A77A-30E9D91D7689}" srcId="{D1509EF0-74B7-4079-A210-A770E1423BDA}" destId="{DD01C99B-70FD-4259-87FE-EEAC827627A4}" srcOrd="0" destOrd="0" parTransId="{A88855D8-2706-4E06-88C9-906807DAA308}" sibTransId="{48AEBB5C-1257-46BA-AFBF-D75C1DE2C2B4}"/>
    <dgm:cxn modelId="{C3F44B4B-B143-410D-86A3-96365F775B95}" srcId="{D1509EF0-74B7-4079-A210-A770E1423BDA}" destId="{B8BF16F8-5974-472C-943E-76AE21527536}" srcOrd="4" destOrd="0" parTransId="{F4F1FB2B-025E-47C3-9BBA-7DC2218DA2DC}" sibTransId="{2D479211-5FC1-441D-BCDC-FF8D3AB876CC}"/>
    <dgm:cxn modelId="{2AF8C9D7-D644-4A44-BAEF-4FDE28E9FA43}" srcId="{D1509EF0-74B7-4079-A210-A770E1423BDA}" destId="{2A5904F4-B22F-481B-9768-EE71E022BEDE}" srcOrd="1" destOrd="0" parTransId="{71795508-A417-4861-9293-4C13367E1F5E}" sibTransId="{22F44E8D-1A52-4C26-A6B4-98B10A6B0943}"/>
    <dgm:cxn modelId="{08D959B9-ACEF-46F5-9629-77A73C123391}" srcId="{D1509EF0-74B7-4079-A210-A770E1423BDA}" destId="{2E2ED0D5-4164-4A11-B50A-A82DD1183642}" srcOrd="2" destOrd="0" parTransId="{BFBD3772-70BD-4A95-A867-4CDEC97D9C73}" sibTransId="{444FA12B-ACED-4DE1-B0E2-CDE0CB2B9DDD}"/>
    <dgm:cxn modelId="{4100260F-EF43-4220-B655-5EEE5DDAD3FD}" type="presOf" srcId="{E1741B08-7009-4CC5-86F7-B498C7FB25CB}" destId="{0DE1BF68-37A4-4BF5-BE37-D1824D8E04EF}" srcOrd="0" destOrd="0" presId="urn:microsoft.com/office/officeart/2005/8/layout/hChevron3"/>
    <dgm:cxn modelId="{AF3208D7-7C70-4B75-B7DE-424395C60153}" type="presOf" srcId="{B8BF16F8-5974-472C-943E-76AE21527536}" destId="{F81BB686-D973-40A7-A406-BD80A2145601}" srcOrd="0" destOrd="0" presId="urn:microsoft.com/office/officeart/2005/8/layout/hChevron3"/>
    <dgm:cxn modelId="{6F421A8E-6DCA-489B-9F2D-3A69928384C0}" type="presOf" srcId="{D1509EF0-74B7-4079-A210-A770E1423BDA}" destId="{E67E803A-8458-4052-B8B6-1E36728C1B0A}" srcOrd="0" destOrd="0" presId="urn:microsoft.com/office/officeart/2005/8/layout/hChevron3"/>
    <dgm:cxn modelId="{155FA8AF-6A91-447C-A1B4-A00320F8FE33}" type="presParOf" srcId="{E67E803A-8458-4052-B8B6-1E36728C1B0A}" destId="{1403F642-56FB-42B1-99E1-7407F0AFDEE7}" srcOrd="0" destOrd="0" presId="urn:microsoft.com/office/officeart/2005/8/layout/hChevron3"/>
    <dgm:cxn modelId="{8C40413B-39DB-4986-8995-863650C01434}" type="presParOf" srcId="{E67E803A-8458-4052-B8B6-1E36728C1B0A}" destId="{F6DA36C9-0246-4F02-BA72-FDDF23D5C862}" srcOrd="1" destOrd="0" presId="urn:microsoft.com/office/officeart/2005/8/layout/hChevron3"/>
    <dgm:cxn modelId="{94121B7B-131F-4B82-ACC2-9DB64799FED2}" type="presParOf" srcId="{E67E803A-8458-4052-B8B6-1E36728C1B0A}" destId="{6F02A5B5-6569-486C-8632-FCBB6AB0BFF1}" srcOrd="2" destOrd="0" presId="urn:microsoft.com/office/officeart/2005/8/layout/hChevron3"/>
    <dgm:cxn modelId="{BEC698AE-9013-4D69-8AC9-0A50EB198F11}" type="presParOf" srcId="{E67E803A-8458-4052-B8B6-1E36728C1B0A}" destId="{9BB4C8A3-C59B-4180-81E7-7143434CBEA5}" srcOrd="3" destOrd="0" presId="urn:microsoft.com/office/officeart/2005/8/layout/hChevron3"/>
    <dgm:cxn modelId="{19F64857-9BBF-451B-9D93-4F0E3E84A896}" type="presParOf" srcId="{E67E803A-8458-4052-B8B6-1E36728C1B0A}" destId="{AE4F25E8-5937-4CDE-AF7E-D8A9C34A8DFF}" srcOrd="4" destOrd="0" presId="urn:microsoft.com/office/officeart/2005/8/layout/hChevron3"/>
    <dgm:cxn modelId="{406AAFFE-5F03-4526-8DD9-AA1ABDB2F945}" type="presParOf" srcId="{E67E803A-8458-4052-B8B6-1E36728C1B0A}" destId="{1AC72BB7-F612-4876-8D8E-6643CD5A0380}" srcOrd="5" destOrd="0" presId="urn:microsoft.com/office/officeart/2005/8/layout/hChevron3"/>
    <dgm:cxn modelId="{471C21B3-7D61-4205-B488-82622276022C}" type="presParOf" srcId="{E67E803A-8458-4052-B8B6-1E36728C1B0A}" destId="{0DE1BF68-37A4-4BF5-BE37-D1824D8E04EF}" srcOrd="6" destOrd="0" presId="urn:microsoft.com/office/officeart/2005/8/layout/hChevron3"/>
    <dgm:cxn modelId="{03CEFC2C-978A-4291-90B6-99B3F042DDC8}" type="presParOf" srcId="{E67E803A-8458-4052-B8B6-1E36728C1B0A}" destId="{5FA7B9BD-2491-42BF-93D2-425F92AFA3C1}" srcOrd="7" destOrd="0" presId="urn:microsoft.com/office/officeart/2005/8/layout/hChevron3"/>
    <dgm:cxn modelId="{39B80F13-3834-4755-B06F-930C9DE68A55}" type="presParOf" srcId="{E67E803A-8458-4052-B8B6-1E36728C1B0A}" destId="{F81BB686-D973-40A7-A406-BD80A2145601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1509EF0-74B7-4079-A210-A770E1423BDA}" type="doc">
      <dgm:prSet loTypeId="urn:microsoft.com/office/officeart/2005/8/layout/hChevron3" loCatId="process" qsTypeId="urn:microsoft.com/office/officeart/2005/8/quickstyle/3d4" qsCatId="3D" csTypeId="urn:microsoft.com/office/officeart/2005/8/colors/accent1_2" csCatId="accent1" phldr="1"/>
      <dgm:spPr/>
    </dgm:pt>
    <dgm:pt modelId="{2A5904F4-B22F-481B-9768-EE71E022BEDE}">
      <dgm:prSet phldrT="[Texte]"/>
      <dgm:spPr/>
      <dgm:t>
        <a:bodyPr/>
        <a:lstStyle/>
        <a:p>
          <a:r>
            <a:rPr lang="fr-FR" dirty="0" smtClean="0"/>
            <a:t>Partie I</a:t>
          </a:r>
          <a:endParaRPr lang="fr-FR" dirty="0"/>
        </a:p>
      </dgm:t>
    </dgm:pt>
    <dgm:pt modelId="{71795508-A417-4861-9293-4C13367E1F5E}" type="parTrans" cxnId="{2AF8C9D7-D644-4A44-BAEF-4FDE28E9FA43}">
      <dgm:prSet/>
      <dgm:spPr/>
      <dgm:t>
        <a:bodyPr/>
        <a:lstStyle/>
        <a:p>
          <a:endParaRPr lang="fr-FR"/>
        </a:p>
      </dgm:t>
    </dgm:pt>
    <dgm:pt modelId="{22F44E8D-1A52-4C26-A6B4-98B10A6B0943}" type="sibTrans" cxnId="{2AF8C9D7-D644-4A44-BAEF-4FDE28E9FA43}">
      <dgm:prSet/>
      <dgm:spPr/>
      <dgm:t>
        <a:bodyPr/>
        <a:lstStyle/>
        <a:p>
          <a:endParaRPr lang="fr-FR"/>
        </a:p>
      </dgm:t>
    </dgm:pt>
    <dgm:pt modelId="{2E2ED0D5-4164-4A11-B50A-A82DD1183642}">
      <dgm:prSet phldrT="[Texte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fr-FR" dirty="0" smtClean="0"/>
            <a:t>Partie II</a:t>
          </a:r>
          <a:endParaRPr lang="fr-FR" dirty="0"/>
        </a:p>
      </dgm:t>
    </dgm:pt>
    <dgm:pt modelId="{BFBD3772-70BD-4A95-A867-4CDEC97D9C73}" type="parTrans" cxnId="{08D959B9-ACEF-46F5-9629-77A73C123391}">
      <dgm:prSet/>
      <dgm:spPr/>
      <dgm:t>
        <a:bodyPr/>
        <a:lstStyle/>
        <a:p>
          <a:endParaRPr lang="fr-FR"/>
        </a:p>
      </dgm:t>
    </dgm:pt>
    <dgm:pt modelId="{444FA12B-ACED-4DE1-B0E2-CDE0CB2B9DDD}" type="sibTrans" cxnId="{08D959B9-ACEF-46F5-9629-77A73C123391}">
      <dgm:prSet/>
      <dgm:spPr/>
      <dgm:t>
        <a:bodyPr/>
        <a:lstStyle/>
        <a:p>
          <a:endParaRPr lang="fr-FR"/>
        </a:p>
      </dgm:t>
    </dgm:pt>
    <dgm:pt modelId="{E1741B08-7009-4CC5-86F7-B498C7FB25CB}">
      <dgm:prSet phldrT="[Texte]"/>
      <dgm:spPr/>
      <dgm:t>
        <a:bodyPr/>
        <a:lstStyle/>
        <a:p>
          <a:r>
            <a:rPr lang="fr-FR" dirty="0" smtClean="0"/>
            <a:t>Partie III</a:t>
          </a:r>
          <a:endParaRPr lang="fr-FR" dirty="0"/>
        </a:p>
      </dgm:t>
    </dgm:pt>
    <dgm:pt modelId="{50FAEF87-5CCC-455A-ABE6-326F1986F4DD}" type="parTrans" cxnId="{90807FB9-F652-4768-A2B5-642B57B062BA}">
      <dgm:prSet/>
      <dgm:spPr/>
      <dgm:t>
        <a:bodyPr/>
        <a:lstStyle/>
        <a:p>
          <a:endParaRPr lang="fr-FR"/>
        </a:p>
      </dgm:t>
    </dgm:pt>
    <dgm:pt modelId="{59D4CEE5-D90F-4028-9996-C903D27139B1}" type="sibTrans" cxnId="{90807FB9-F652-4768-A2B5-642B57B062BA}">
      <dgm:prSet/>
      <dgm:spPr/>
      <dgm:t>
        <a:bodyPr/>
        <a:lstStyle/>
        <a:p>
          <a:endParaRPr lang="fr-FR"/>
        </a:p>
      </dgm:t>
    </dgm:pt>
    <dgm:pt modelId="{B8BF16F8-5974-472C-943E-76AE21527536}">
      <dgm:prSet phldrT="[Texte]"/>
      <dgm:spPr/>
      <dgm:t>
        <a:bodyPr/>
        <a:lstStyle/>
        <a:p>
          <a:r>
            <a:rPr lang="fr-FR" dirty="0" smtClean="0"/>
            <a:t>Conclusion</a:t>
          </a:r>
          <a:endParaRPr lang="fr-FR" dirty="0"/>
        </a:p>
      </dgm:t>
    </dgm:pt>
    <dgm:pt modelId="{F4F1FB2B-025E-47C3-9BBA-7DC2218DA2DC}" type="parTrans" cxnId="{C3F44B4B-B143-410D-86A3-96365F775B95}">
      <dgm:prSet/>
      <dgm:spPr/>
      <dgm:t>
        <a:bodyPr/>
        <a:lstStyle/>
        <a:p>
          <a:endParaRPr lang="fr-FR"/>
        </a:p>
      </dgm:t>
    </dgm:pt>
    <dgm:pt modelId="{2D479211-5FC1-441D-BCDC-FF8D3AB876CC}" type="sibTrans" cxnId="{C3F44B4B-B143-410D-86A3-96365F775B95}">
      <dgm:prSet/>
      <dgm:spPr/>
      <dgm:t>
        <a:bodyPr/>
        <a:lstStyle/>
        <a:p>
          <a:endParaRPr lang="fr-FR"/>
        </a:p>
      </dgm:t>
    </dgm:pt>
    <dgm:pt modelId="{DD01C99B-70FD-4259-87FE-EEAC827627A4}">
      <dgm:prSet phldrT="[Texte]"/>
      <dgm:spPr/>
      <dgm:t>
        <a:bodyPr/>
        <a:lstStyle/>
        <a:p>
          <a:r>
            <a:rPr lang="fr-FR" smtClean="0"/>
            <a:t>Introduction</a:t>
          </a:r>
          <a:endParaRPr lang="fr-FR" dirty="0"/>
        </a:p>
      </dgm:t>
    </dgm:pt>
    <dgm:pt modelId="{A88855D8-2706-4E06-88C9-906807DAA308}" type="parTrans" cxnId="{9A92F3CF-A67F-4D23-A77A-30E9D91D7689}">
      <dgm:prSet/>
      <dgm:spPr/>
      <dgm:t>
        <a:bodyPr/>
        <a:lstStyle/>
        <a:p>
          <a:endParaRPr lang="fr-FR"/>
        </a:p>
      </dgm:t>
    </dgm:pt>
    <dgm:pt modelId="{48AEBB5C-1257-46BA-AFBF-D75C1DE2C2B4}" type="sibTrans" cxnId="{9A92F3CF-A67F-4D23-A77A-30E9D91D7689}">
      <dgm:prSet/>
      <dgm:spPr/>
      <dgm:t>
        <a:bodyPr/>
        <a:lstStyle/>
        <a:p>
          <a:endParaRPr lang="fr-FR"/>
        </a:p>
      </dgm:t>
    </dgm:pt>
    <dgm:pt modelId="{E67E803A-8458-4052-B8B6-1E36728C1B0A}" type="pres">
      <dgm:prSet presAssocID="{D1509EF0-74B7-4079-A210-A770E1423BDA}" presName="Name0" presStyleCnt="0">
        <dgm:presLayoutVars>
          <dgm:dir/>
          <dgm:resizeHandles val="exact"/>
        </dgm:presLayoutVars>
      </dgm:prSet>
      <dgm:spPr/>
    </dgm:pt>
    <dgm:pt modelId="{1403F642-56FB-42B1-99E1-7407F0AFDEE7}" type="pres">
      <dgm:prSet presAssocID="{DD01C99B-70FD-4259-87FE-EEAC827627A4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6DA36C9-0246-4F02-BA72-FDDF23D5C862}" type="pres">
      <dgm:prSet presAssocID="{48AEBB5C-1257-46BA-AFBF-D75C1DE2C2B4}" presName="parSpace" presStyleCnt="0"/>
      <dgm:spPr/>
    </dgm:pt>
    <dgm:pt modelId="{6F02A5B5-6569-486C-8632-FCBB6AB0BFF1}" type="pres">
      <dgm:prSet presAssocID="{2A5904F4-B22F-481B-9768-EE71E022BEDE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BB4C8A3-C59B-4180-81E7-7143434CBEA5}" type="pres">
      <dgm:prSet presAssocID="{22F44E8D-1A52-4C26-A6B4-98B10A6B0943}" presName="parSpace" presStyleCnt="0"/>
      <dgm:spPr/>
    </dgm:pt>
    <dgm:pt modelId="{AE4F25E8-5937-4CDE-AF7E-D8A9C34A8DFF}" type="pres">
      <dgm:prSet presAssocID="{2E2ED0D5-4164-4A11-B50A-A82DD1183642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AC72BB7-F612-4876-8D8E-6643CD5A0380}" type="pres">
      <dgm:prSet presAssocID="{444FA12B-ACED-4DE1-B0E2-CDE0CB2B9DDD}" presName="parSpace" presStyleCnt="0"/>
      <dgm:spPr/>
    </dgm:pt>
    <dgm:pt modelId="{0DE1BF68-37A4-4BF5-BE37-D1824D8E04EF}" type="pres">
      <dgm:prSet presAssocID="{E1741B08-7009-4CC5-86F7-B498C7FB25CB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FA7B9BD-2491-42BF-93D2-425F92AFA3C1}" type="pres">
      <dgm:prSet presAssocID="{59D4CEE5-D90F-4028-9996-C903D27139B1}" presName="parSpace" presStyleCnt="0"/>
      <dgm:spPr/>
    </dgm:pt>
    <dgm:pt modelId="{F81BB686-D973-40A7-A406-BD80A2145601}" type="pres">
      <dgm:prSet presAssocID="{B8BF16F8-5974-472C-943E-76AE21527536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C42B3AE5-CE91-4C2A-B861-7CF4650E2299}" type="presOf" srcId="{D1509EF0-74B7-4079-A210-A770E1423BDA}" destId="{E67E803A-8458-4052-B8B6-1E36728C1B0A}" srcOrd="0" destOrd="0" presId="urn:microsoft.com/office/officeart/2005/8/layout/hChevron3"/>
    <dgm:cxn modelId="{90807FB9-F652-4768-A2B5-642B57B062BA}" srcId="{D1509EF0-74B7-4079-A210-A770E1423BDA}" destId="{E1741B08-7009-4CC5-86F7-B498C7FB25CB}" srcOrd="3" destOrd="0" parTransId="{50FAEF87-5CCC-455A-ABE6-326F1986F4DD}" sibTransId="{59D4CEE5-D90F-4028-9996-C903D27139B1}"/>
    <dgm:cxn modelId="{C229AF08-B236-4B03-BADC-27E798F727C8}" type="presOf" srcId="{2E2ED0D5-4164-4A11-B50A-A82DD1183642}" destId="{AE4F25E8-5937-4CDE-AF7E-D8A9C34A8DFF}" srcOrd="0" destOrd="0" presId="urn:microsoft.com/office/officeart/2005/8/layout/hChevron3"/>
    <dgm:cxn modelId="{1E10EB7E-34D8-430B-9025-2B996A533927}" type="presOf" srcId="{E1741B08-7009-4CC5-86F7-B498C7FB25CB}" destId="{0DE1BF68-37A4-4BF5-BE37-D1824D8E04EF}" srcOrd="0" destOrd="0" presId="urn:microsoft.com/office/officeart/2005/8/layout/hChevron3"/>
    <dgm:cxn modelId="{9A92F3CF-A67F-4D23-A77A-30E9D91D7689}" srcId="{D1509EF0-74B7-4079-A210-A770E1423BDA}" destId="{DD01C99B-70FD-4259-87FE-EEAC827627A4}" srcOrd="0" destOrd="0" parTransId="{A88855D8-2706-4E06-88C9-906807DAA308}" sibTransId="{48AEBB5C-1257-46BA-AFBF-D75C1DE2C2B4}"/>
    <dgm:cxn modelId="{751B7E5D-6C61-4866-9E10-0A219EA422CF}" type="presOf" srcId="{DD01C99B-70FD-4259-87FE-EEAC827627A4}" destId="{1403F642-56FB-42B1-99E1-7407F0AFDEE7}" srcOrd="0" destOrd="0" presId="urn:microsoft.com/office/officeart/2005/8/layout/hChevron3"/>
    <dgm:cxn modelId="{C3F44B4B-B143-410D-86A3-96365F775B95}" srcId="{D1509EF0-74B7-4079-A210-A770E1423BDA}" destId="{B8BF16F8-5974-472C-943E-76AE21527536}" srcOrd="4" destOrd="0" parTransId="{F4F1FB2B-025E-47C3-9BBA-7DC2218DA2DC}" sibTransId="{2D479211-5FC1-441D-BCDC-FF8D3AB876CC}"/>
    <dgm:cxn modelId="{C103A598-B97A-4ADF-BC10-A23424EA0CC0}" type="presOf" srcId="{2A5904F4-B22F-481B-9768-EE71E022BEDE}" destId="{6F02A5B5-6569-486C-8632-FCBB6AB0BFF1}" srcOrd="0" destOrd="0" presId="urn:microsoft.com/office/officeart/2005/8/layout/hChevron3"/>
    <dgm:cxn modelId="{7FCD87F6-BF21-4E9B-A2B8-AB53503F9036}" type="presOf" srcId="{B8BF16F8-5974-472C-943E-76AE21527536}" destId="{F81BB686-D973-40A7-A406-BD80A2145601}" srcOrd="0" destOrd="0" presId="urn:microsoft.com/office/officeart/2005/8/layout/hChevron3"/>
    <dgm:cxn modelId="{2AF8C9D7-D644-4A44-BAEF-4FDE28E9FA43}" srcId="{D1509EF0-74B7-4079-A210-A770E1423BDA}" destId="{2A5904F4-B22F-481B-9768-EE71E022BEDE}" srcOrd="1" destOrd="0" parTransId="{71795508-A417-4861-9293-4C13367E1F5E}" sibTransId="{22F44E8D-1A52-4C26-A6B4-98B10A6B0943}"/>
    <dgm:cxn modelId="{08D959B9-ACEF-46F5-9629-77A73C123391}" srcId="{D1509EF0-74B7-4079-A210-A770E1423BDA}" destId="{2E2ED0D5-4164-4A11-B50A-A82DD1183642}" srcOrd="2" destOrd="0" parTransId="{BFBD3772-70BD-4A95-A867-4CDEC97D9C73}" sibTransId="{444FA12B-ACED-4DE1-B0E2-CDE0CB2B9DDD}"/>
    <dgm:cxn modelId="{616F0751-A4EA-4F84-ACDA-68E3225B3DCC}" type="presParOf" srcId="{E67E803A-8458-4052-B8B6-1E36728C1B0A}" destId="{1403F642-56FB-42B1-99E1-7407F0AFDEE7}" srcOrd="0" destOrd="0" presId="urn:microsoft.com/office/officeart/2005/8/layout/hChevron3"/>
    <dgm:cxn modelId="{E5C4FC99-761B-4517-98DD-69E3015E905D}" type="presParOf" srcId="{E67E803A-8458-4052-B8B6-1E36728C1B0A}" destId="{F6DA36C9-0246-4F02-BA72-FDDF23D5C862}" srcOrd="1" destOrd="0" presId="urn:microsoft.com/office/officeart/2005/8/layout/hChevron3"/>
    <dgm:cxn modelId="{39DB6912-5C1F-4EBA-B9C5-F345DAADB187}" type="presParOf" srcId="{E67E803A-8458-4052-B8B6-1E36728C1B0A}" destId="{6F02A5B5-6569-486C-8632-FCBB6AB0BFF1}" srcOrd="2" destOrd="0" presId="urn:microsoft.com/office/officeart/2005/8/layout/hChevron3"/>
    <dgm:cxn modelId="{8DD7A640-8270-49F6-AA62-ABA6E16B59D8}" type="presParOf" srcId="{E67E803A-8458-4052-B8B6-1E36728C1B0A}" destId="{9BB4C8A3-C59B-4180-81E7-7143434CBEA5}" srcOrd="3" destOrd="0" presId="urn:microsoft.com/office/officeart/2005/8/layout/hChevron3"/>
    <dgm:cxn modelId="{5D9FF2B8-D565-4585-A12E-3C3B833D4486}" type="presParOf" srcId="{E67E803A-8458-4052-B8B6-1E36728C1B0A}" destId="{AE4F25E8-5937-4CDE-AF7E-D8A9C34A8DFF}" srcOrd="4" destOrd="0" presId="urn:microsoft.com/office/officeart/2005/8/layout/hChevron3"/>
    <dgm:cxn modelId="{9A6818D0-8E1B-4C3B-BE99-B5ECC9A7910A}" type="presParOf" srcId="{E67E803A-8458-4052-B8B6-1E36728C1B0A}" destId="{1AC72BB7-F612-4876-8D8E-6643CD5A0380}" srcOrd="5" destOrd="0" presId="urn:microsoft.com/office/officeart/2005/8/layout/hChevron3"/>
    <dgm:cxn modelId="{EB3A9047-49FA-4BA4-AF0F-EBCF6A22A928}" type="presParOf" srcId="{E67E803A-8458-4052-B8B6-1E36728C1B0A}" destId="{0DE1BF68-37A4-4BF5-BE37-D1824D8E04EF}" srcOrd="6" destOrd="0" presId="urn:microsoft.com/office/officeart/2005/8/layout/hChevron3"/>
    <dgm:cxn modelId="{9F89AD3F-9529-4812-8971-63E4D86D2656}" type="presParOf" srcId="{E67E803A-8458-4052-B8B6-1E36728C1B0A}" destId="{5FA7B9BD-2491-42BF-93D2-425F92AFA3C1}" srcOrd="7" destOrd="0" presId="urn:microsoft.com/office/officeart/2005/8/layout/hChevron3"/>
    <dgm:cxn modelId="{6B6C2197-695D-4D6B-AFF5-AD39F0F5EEE1}" type="presParOf" srcId="{E67E803A-8458-4052-B8B6-1E36728C1B0A}" destId="{F81BB686-D973-40A7-A406-BD80A2145601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1509EF0-74B7-4079-A210-A770E1423BDA}" type="doc">
      <dgm:prSet loTypeId="urn:microsoft.com/office/officeart/2005/8/layout/hChevron3" loCatId="process" qsTypeId="urn:microsoft.com/office/officeart/2005/8/quickstyle/3d4" qsCatId="3D" csTypeId="urn:microsoft.com/office/officeart/2005/8/colors/accent1_2" csCatId="accent1" phldr="1"/>
      <dgm:spPr/>
    </dgm:pt>
    <dgm:pt modelId="{2A5904F4-B22F-481B-9768-EE71E022BEDE}">
      <dgm:prSet phldrT="[Texte]"/>
      <dgm:spPr/>
      <dgm:t>
        <a:bodyPr/>
        <a:lstStyle/>
        <a:p>
          <a:r>
            <a:rPr lang="fr-FR" dirty="0" smtClean="0"/>
            <a:t>Partie I</a:t>
          </a:r>
          <a:endParaRPr lang="fr-FR" dirty="0"/>
        </a:p>
      </dgm:t>
    </dgm:pt>
    <dgm:pt modelId="{71795508-A417-4861-9293-4C13367E1F5E}" type="parTrans" cxnId="{2AF8C9D7-D644-4A44-BAEF-4FDE28E9FA43}">
      <dgm:prSet/>
      <dgm:spPr/>
      <dgm:t>
        <a:bodyPr/>
        <a:lstStyle/>
        <a:p>
          <a:endParaRPr lang="fr-FR"/>
        </a:p>
      </dgm:t>
    </dgm:pt>
    <dgm:pt modelId="{22F44E8D-1A52-4C26-A6B4-98B10A6B0943}" type="sibTrans" cxnId="{2AF8C9D7-D644-4A44-BAEF-4FDE28E9FA43}">
      <dgm:prSet/>
      <dgm:spPr/>
      <dgm:t>
        <a:bodyPr/>
        <a:lstStyle/>
        <a:p>
          <a:endParaRPr lang="fr-FR"/>
        </a:p>
      </dgm:t>
    </dgm:pt>
    <dgm:pt modelId="{2E2ED0D5-4164-4A11-B50A-A82DD1183642}">
      <dgm:prSet phldrT="[Texte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fr-FR" dirty="0" smtClean="0"/>
            <a:t>Partie II</a:t>
          </a:r>
          <a:endParaRPr lang="fr-FR" dirty="0"/>
        </a:p>
      </dgm:t>
    </dgm:pt>
    <dgm:pt modelId="{BFBD3772-70BD-4A95-A867-4CDEC97D9C73}" type="parTrans" cxnId="{08D959B9-ACEF-46F5-9629-77A73C123391}">
      <dgm:prSet/>
      <dgm:spPr/>
      <dgm:t>
        <a:bodyPr/>
        <a:lstStyle/>
        <a:p>
          <a:endParaRPr lang="fr-FR"/>
        </a:p>
      </dgm:t>
    </dgm:pt>
    <dgm:pt modelId="{444FA12B-ACED-4DE1-B0E2-CDE0CB2B9DDD}" type="sibTrans" cxnId="{08D959B9-ACEF-46F5-9629-77A73C123391}">
      <dgm:prSet/>
      <dgm:spPr/>
      <dgm:t>
        <a:bodyPr/>
        <a:lstStyle/>
        <a:p>
          <a:endParaRPr lang="fr-FR"/>
        </a:p>
      </dgm:t>
    </dgm:pt>
    <dgm:pt modelId="{E1741B08-7009-4CC5-86F7-B498C7FB25CB}">
      <dgm:prSet phldrT="[Texte]"/>
      <dgm:spPr/>
      <dgm:t>
        <a:bodyPr/>
        <a:lstStyle/>
        <a:p>
          <a:r>
            <a:rPr lang="fr-FR" dirty="0" smtClean="0"/>
            <a:t>Partie III</a:t>
          </a:r>
          <a:endParaRPr lang="fr-FR" dirty="0"/>
        </a:p>
      </dgm:t>
    </dgm:pt>
    <dgm:pt modelId="{50FAEF87-5CCC-455A-ABE6-326F1986F4DD}" type="parTrans" cxnId="{90807FB9-F652-4768-A2B5-642B57B062BA}">
      <dgm:prSet/>
      <dgm:spPr/>
      <dgm:t>
        <a:bodyPr/>
        <a:lstStyle/>
        <a:p>
          <a:endParaRPr lang="fr-FR"/>
        </a:p>
      </dgm:t>
    </dgm:pt>
    <dgm:pt modelId="{59D4CEE5-D90F-4028-9996-C903D27139B1}" type="sibTrans" cxnId="{90807FB9-F652-4768-A2B5-642B57B062BA}">
      <dgm:prSet/>
      <dgm:spPr/>
      <dgm:t>
        <a:bodyPr/>
        <a:lstStyle/>
        <a:p>
          <a:endParaRPr lang="fr-FR"/>
        </a:p>
      </dgm:t>
    </dgm:pt>
    <dgm:pt modelId="{B8BF16F8-5974-472C-943E-76AE21527536}">
      <dgm:prSet phldrT="[Texte]"/>
      <dgm:spPr/>
      <dgm:t>
        <a:bodyPr/>
        <a:lstStyle/>
        <a:p>
          <a:r>
            <a:rPr lang="fr-FR" dirty="0" smtClean="0"/>
            <a:t>Conclusion</a:t>
          </a:r>
          <a:endParaRPr lang="fr-FR" dirty="0"/>
        </a:p>
      </dgm:t>
    </dgm:pt>
    <dgm:pt modelId="{F4F1FB2B-025E-47C3-9BBA-7DC2218DA2DC}" type="parTrans" cxnId="{C3F44B4B-B143-410D-86A3-96365F775B95}">
      <dgm:prSet/>
      <dgm:spPr/>
      <dgm:t>
        <a:bodyPr/>
        <a:lstStyle/>
        <a:p>
          <a:endParaRPr lang="fr-FR"/>
        </a:p>
      </dgm:t>
    </dgm:pt>
    <dgm:pt modelId="{2D479211-5FC1-441D-BCDC-FF8D3AB876CC}" type="sibTrans" cxnId="{C3F44B4B-B143-410D-86A3-96365F775B95}">
      <dgm:prSet/>
      <dgm:spPr/>
      <dgm:t>
        <a:bodyPr/>
        <a:lstStyle/>
        <a:p>
          <a:endParaRPr lang="fr-FR"/>
        </a:p>
      </dgm:t>
    </dgm:pt>
    <dgm:pt modelId="{DD01C99B-70FD-4259-87FE-EEAC827627A4}">
      <dgm:prSet phldrT="[Texte]"/>
      <dgm:spPr/>
      <dgm:t>
        <a:bodyPr/>
        <a:lstStyle/>
        <a:p>
          <a:r>
            <a:rPr lang="fr-FR" smtClean="0"/>
            <a:t>Introduction</a:t>
          </a:r>
          <a:endParaRPr lang="fr-FR" dirty="0"/>
        </a:p>
      </dgm:t>
    </dgm:pt>
    <dgm:pt modelId="{A88855D8-2706-4E06-88C9-906807DAA308}" type="parTrans" cxnId="{9A92F3CF-A67F-4D23-A77A-30E9D91D7689}">
      <dgm:prSet/>
      <dgm:spPr/>
      <dgm:t>
        <a:bodyPr/>
        <a:lstStyle/>
        <a:p>
          <a:endParaRPr lang="fr-FR"/>
        </a:p>
      </dgm:t>
    </dgm:pt>
    <dgm:pt modelId="{48AEBB5C-1257-46BA-AFBF-D75C1DE2C2B4}" type="sibTrans" cxnId="{9A92F3CF-A67F-4D23-A77A-30E9D91D7689}">
      <dgm:prSet/>
      <dgm:spPr/>
      <dgm:t>
        <a:bodyPr/>
        <a:lstStyle/>
        <a:p>
          <a:endParaRPr lang="fr-FR"/>
        </a:p>
      </dgm:t>
    </dgm:pt>
    <dgm:pt modelId="{E67E803A-8458-4052-B8B6-1E36728C1B0A}" type="pres">
      <dgm:prSet presAssocID="{D1509EF0-74B7-4079-A210-A770E1423BDA}" presName="Name0" presStyleCnt="0">
        <dgm:presLayoutVars>
          <dgm:dir/>
          <dgm:resizeHandles val="exact"/>
        </dgm:presLayoutVars>
      </dgm:prSet>
      <dgm:spPr/>
    </dgm:pt>
    <dgm:pt modelId="{1403F642-56FB-42B1-99E1-7407F0AFDEE7}" type="pres">
      <dgm:prSet presAssocID="{DD01C99B-70FD-4259-87FE-EEAC827627A4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6DA36C9-0246-4F02-BA72-FDDF23D5C862}" type="pres">
      <dgm:prSet presAssocID="{48AEBB5C-1257-46BA-AFBF-D75C1DE2C2B4}" presName="parSpace" presStyleCnt="0"/>
      <dgm:spPr/>
    </dgm:pt>
    <dgm:pt modelId="{6F02A5B5-6569-486C-8632-FCBB6AB0BFF1}" type="pres">
      <dgm:prSet presAssocID="{2A5904F4-B22F-481B-9768-EE71E022BEDE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BB4C8A3-C59B-4180-81E7-7143434CBEA5}" type="pres">
      <dgm:prSet presAssocID="{22F44E8D-1A52-4C26-A6B4-98B10A6B0943}" presName="parSpace" presStyleCnt="0"/>
      <dgm:spPr/>
    </dgm:pt>
    <dgm:pt modelId="{AE4F25E8-5937-4CDE-AF7E-D8A9C34A8DFF}" type="pres">
      <dgm:prSet presAssocID="{2E2ED0D5-4164-4A11-B50A-A82DD1183642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AC72BB7-F612-4876-8D8E-6643CD5A0380}" type="pres">
      <dgm:prSet presAssocID="{444FA12B-ACED-4DE1-B0E2-CDE0CB2B9DDD}" presName="parSpace" presStyleCnt="0"/>
      <dgm:spPr/>
    </dgm:pt>
    <dgm:pt modelId="{0DE1BF68-37A4-4BF5-BE37-D1824D8E04EF}" type="pres">
      <dgm:prSet presAssocID="{E1741B08-7009-4CC5-86F7-B498C7FB25CB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FA7B9BD-2491-42BF-93D2-425F92AFA3C1}" type="pres">
      <dgm:prSet presAssocID="{59D4CEE5-D90F-4028-9996-C903D27139B1}" presName="parSpace" presStyleCnt="0"/>
      <dgm:spPr/>
    </dgm:pt>
    <dgm:pt modelId="{F81BB686-D973-40A7-A406-BD80A2145601}" type="pres">
      <dgm:prSet presAssocID="{B8BF16F8-5974-472C-943E-76AE21527536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90807FB9-F652-4768-A2B5-642B57B062BA}" srcId="{D1509EF0-74B7-4079-A210-A770E1423BDA}" destId="{E1741B08-7009-4CC5-86F7-B498C7FB25CB}" srcOrd="3" destOrd="0" parTransId="{50FAEF87-5CCC-455A-ABE6-326F1986F4DD}" sibTransId="{59D4CEE5-D90F-4028-9996-C903D27139B1}"/>
    <dgm:cxn modelId="{8EB896A0-E65C-465E-915C-8C4921F697F1}" type="presOf" srcId="{2A5904F4-B22F-481B-9768-EE71E022BEDE}" destId="{6F02A5B5-6569-486C-8632-FCBB6AB0BFF1}" srcOrd="0" destOrd="0" presId="urn:microsoft.com/office/officeart/2005/8/layout/hChevron3"/>
    <dgm:cxn modelId="{9A92F3CF-A67F-4D23-A77A-30E9D91D7689}" srcId="{D1509EF0-74B7-4079-A210-A770E1423BDA}" destId="{DD01C99B-70FD-4259-87FE-EEAC827627A4}" srcOrd="0" destOrd="0" parTransId="{A88855D8-2706-4E06-88C9-906807DAA308}" sibTransId="{48AEBB5C-1257-46BA-AFBF-D75C1DE2C2B4}"/>
    <dgm:cxn modelId="{C3F44B4B-B143-410D-86A3-96365F775B95}" srcId="{D1509EF0-74B7-4079-A210-A770E1423BDA}" destId="{B8BF16F8-5974-472C-943E-76AE21527536}" srcOrd="4" destOrd="0" parTransId="{F4F1FB2B-025E-47C3-9BBA-7DC2218DA2DC}" sibTransId="{2D479211-5FC1-441D-BCDC-FF8D3AB876CC}"/>
    <dgm:cxn modelId="{1DE8969B-C774-4FA2-82F9-BC47E730B8F2}" type="presOf" srcId="{2E2ED0D5-4164-4A11-B50A-A82DD1183642}" destId="{AE4F25E8-5937-4CDE-AF7E-D8A9C34A8DFF}" srcOrd="0" destOrd="0" presId="urn:microsoft.com/office/officeart/2005/8/layout/hChevron3"/>
    <dgm:cxn modelId="{2AF8C9D7-D644-4A44-BAEF-4FDE28E9FA43}" srcId="{D1509EF0-74B7-4079-A210-A770E1423BDA}" destId="{2A5904F4-B22F-481B-9768-EE71E022BEDE}" srcOrd="1" destOrd="0" parTransId="{71795508-A417-4861-9293-4C13367E1F5E}" sibTransId="{22F44E8D-1A52-4C26-A6B4-98B10A6B0943}"/>
    <dgm:cxn modelId="{08D959B9-ACEF-46F5-9629-77A73C123391}" srcId="{D1509EF0-74B7-4079-A210-A770E1423BDA}" destId="{2E2ED0D5-4164-4A11-B50A-A82DD1183642}" srcOrd="2" destOrd="0" parTransId="{BFBD3772-70BD-4A95-A867-4CDEC97D9C73}" sibTransId="{444FA12B-ACED-4DE1-B0E2-CDE0CB2B9DDD}"/>
    <dgm:cxn modelId="{B2917D0D-CCF1-4E7B-AF6E-E22B2433AEAB}" type="presOf" srcId="{DD01C99B-70FD-4259-87FE-EEAC827627A4}" destId="{1403F642-56FB-42B1-99E1-7407F0AFDEE7}" srcOrd="0" destOrd="0" presId="urn:microsoft.com/office/officeart/2005/8/layout/hChevron3"/>
    <dgm:cxn modelId="{BFC0E2D7-F0DD-4CAC-ACEF-01BB96DB31D3}" type="presOf" srcId="{E1741B08-7009-4CC5-86F7-B498C7FB25CB}" destId="{0DE1BF68-37A4-4BF5-BE37-D1824D8E04EF}" srcOrd="0" destOrd="0" presId="urn:microsoft.com/office/officeart/2005/8/layout/hChevron3"/>
    <dgm:cxn modelId="{AB2AEC7F-727D-4B7E-854E-1FC7202AA6D1}" type="presOf" srcId="{D1509EF0-74B7-4079-A210-A770E1423BDA}" destId="{E67E803A-8458-4052-B8B6-1E36728C1B0A}" srcOrd="0" destOrd="0" presId="urn:microsoft.com/office/officeart/2005/8/layout/hChevron3"/>
    <dgm:cxn modelId="{14A13290-CCEF-4F41-91E2-0B3B252FB9EA}" type="presOf" srcId="{B8BF16F8-5974-472C-943E-76AE21527536}" destId="{F81BB686-D973-40A7-A406-BD80A2145601}" srcOrd="0" destOrd="0" presId="urn:microsoft.com/office/officeart/2005/8/layout/hChevron3"/>
    <dgm:cxn modelId="{1C51B7F7-A393-43E9-9613-F53E695BB080}" type="presParOf" srcId="{E67E803A-8458-4052-B8B6-1E36728C1B0A}" destId="{1403F642-56FB-42B1-99E1-7407F0AFDEE7}" srcOrd="0" destOrd="0" presId="urn:microsoft.com/office/officeart/2005/8/layout/hChevron3"/>
    <dgm:cxn modelId="{B50A1F21-2CEB-4192-A900-90EA4E847366}" type="presParOf" srcId="{E67E803A-8458-4052-B8B6-1E36728C1B0A}" destId="{F6DA36C9-0246-4F02-BA72-FDDF23D5C862}" srcOrd="1" destOrd="0" presId="urn:microsoft.com/office/officeart/2005/8/layout/hChevron3"/>
    <dgm:cxn modelId="{BD347766-E0D7-4BF2-A77B-42DCDF7CAC6B}" type="presParOf" srcId="{E67E803A-8458-4052-B8B6-1E36728C1B0A}" destId="{6F02A5B5-6569-486C-8632-FCBB6AB0BFF1}" srcOrd="2" destOrd="0" presId="urn:microsoft.com/office/officeart/2005/8/layout/hChevron3"/>
    <dgm:cxn modelId="{08367DF2-E7BB-42B3-AA3E-FD2D4EADFFCE}" type="presParOf" srcId="{E67E803A-8458-4052-B8B6-1E36728C1B0A}" destId="{9BB4C8A3-C59B-4180-81E7-7143434CBEA5}" srcOrd="3" destOrd="0" presId="urn:microsoft.com/office/officeart/2005/8/layout/hChevron3"/>
    <dgm:cxn modelId="{D2331424-EC7D-4044-8324-82BC9831B769}" type="presParOf" srcId="{E67E803A-8458-4052-B8B6-1E36728C1B0A}" destId="{AE4F25E8-5937-4CDE-AF7E-D8A9C34A8DFF}" srcOrd="4" destOrd="0" presId="urn:microsoft.com/office/officeart/2005/8/layout/hChevron3"/>
    <dgm:cxn modelId="{045F19DD-A157-4F47-AD3A-EE961C8BA328}" type="presParOf" srcId="{E67E803A-8458-4052-B8B6-1E36728C1B0A}" destId="{1AC72BB7-F612-4876-8D8E-6643CD5A0380}" srcOrd="5" destOrd="0" presId="urn:microsoft.com/office/officeart/2005/8/layout/hChevron3"/>
    <dgm:cxn modelId="{8FE0159E-8201-46EB-9C37-85FC802D6C2D}" type="presParOf" srcId="{E67E803A-8458-4052-B8B6-1E36728C1B0A}" destId="{0DE1BF68-37A4-4BF5-BE37-D1824D8E04EF}" srcOrd="6" destOrd="0" presId="urn:microsoft.com/office/officeart/2005/8/layout/hChevron3"/>
    <dgm:cxn modelId="{B50D3657-3C9B-4EC4-B4BC-8B0CC51FE0A8}" type="presParOf" srcId="{E67E803A-8458-4052-B8B6-1E36728C1B0A}" destId="{5FA7B9BD-2491-42BF-93D2-425F92AFA3C1}" srcOrd="7" destOrd="0" presId="urn:microsoft.com/office/officeart/2005/8/layout/hChevron3"/>
    <dgm:cxn modelId="{FE46969E-F86D-4064-A20C-15E702BB17DE}" type="presParOf" srcId="{E67E803A-8458-4052-B8B6-1E36728C1B0A}" destId="{F81BB686-D973-40A7-A406-BD80A2145601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D1509EF0-74B7-4079-A210-A770E1423BDA}" type="doc">
      <dgm:prSet loTypeId="urn:microsoft.com/office/officeart/2005/8/layout/hChevron3" loCatId="process" qsTypeId="urn:microsoft.com/office/officeart/2005/8/quickstyle/3d4" qsCatId="3D" csTypeId="urn:microsoft.com/office/officeart/2005/8/colors/accent1_2" csCatId="accent1" phldr="1"/>
      <dgm:spPr/>
    </dgm:pt>
    <dgm:pt modelId="{2A5904F4-B22F-481B-9768-EE71E022BEDE}">
      <dgm:prSet phldrT="[Texte]"/>
      <dgm:spPr/>
      <dgm:t>
        <a:bodyPr/>
        <a:lstStyle/>
        <a:p>
          <a:r>
            <a:rPr lang="fr-FR" dirty="0" smtClean="0"/>
            <a:t>Partie I</a:t>
          </a:r>
          <a:endParaRPr lang="fr-FR" dirty="0"/>
        </a:p>
      </dgm:t>
    </dgm:pt>
    <dgm:pt modelId="{71795508-A417-4861-9293-4C13367E1F5E}" type="parTrans" cxnId="{2AF8C9D7-D644-4A44-BAEF-4FDE28E9FA43}">
      <dgm:prSet/>
      <dgm:spPr/>
      <dgm:t>
        <a:bodyPr/>
        <a:lstStyle/>
        <a:p>
          <a:endParaRPr lang="fr-FR"/>
        </a:p>
      </dgm:t>
    </dgm:pt>
    <dgm:pt modelId="{22F44E8D-1A52-4C26-A6B4-98B10A6B0943}" type="sibTrans" cxnId="{2AF8C9D7-D644-4A44-BAEF-4FDE28E9FA43}">
      <dgm:prSet/>
      <dgm:spPr/>
      <dgm:t>
        <a:bodyPr/>
        <a:lstStyle/>
        <a:p>
          <a:endParaRPr lang="fr-FR"/>
        </a:p>
      </dgm:t>
    </dgm:pt>
    <dgm:pt modelId="{2E2ED0D5-4164-4A11-B50A-A82DD1183642}">
      <dgm:prSet phldrT="[Texte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fr-FR" dirty="0" smtClean="0"/>
            <a:t>Partie II</a:t>
          </a:r>
          <a:endParaRPr lang="fr-FR" dirty="0"/>
        </a:p>
      </dgm:t>
    </dgm:pt>
    <dgm:pt modelId="{BFBD3772-70BD-4A95-A867-4CDEC97D9C73}" type="parTrans" cxnId="{08D959B9-ACEF-46F5-9629-77A73C123391}">
      <dgm:prSet/>
      <dgm:spPr/>
      <dgm:t>
        <a:bodyPr/>
        <a:lstStyle/>
        <a:p>
          <a:endParaRPr lang="fr-FR"/>
        </a:p>
      </dgm:t>
    </dgm:pt>
    <dgm:pt modelId="{444FA12B-ACED-4DE1-B0E2-CDE0CB2B9DDD}" type="sibTrans" cxnId="{08D959B9-ACEF-46F5-9629-77A73C123391}">
      <dgm:prSet/>
      <dgm:spPr/>
      <dgm:t>
        <a:bodyPr/>
        <a:lstStyle/>
        <a:p>
          <a:endParaRPr lang="fr-FR"/>
        </a:p>
      </dgm:t>
    </dgm:pt>
    <dgm:pt modelId="{E1741B08-7009-4CC5-86F7-B498C7FB25CB}">
      <dgm:prSet phldrT="[Texte]"/>
      <dgm:spPr/>
      <dgm:t>
        <a:bodyPr/>
        <a:lstStyle/>
        <a:p>
          <a:r>
            <a:rPr lang="fr-FR" dirty="0" smtClean="0"/>
            <a:t>Partie III</a:t>
          </a:r>
          <a:endParaRPr lang="fr-FR" dirty="0"/>
        </a:p>
      </dgm:t>
    </dgm:pt>
    <dgm:pt modelId="{50FAEF87-5CCC-455A-ABE6-326F1986F4DD}" type="parTrans" cxnId="{90807FB9-F652-4768-A2B5-642B57B062BA}">
      <dgm:prSet/>
      <dgm:spPr/>
      <dgm:t>
        <a:bodyPr/>
        <a:lstStyle/>
        <a:p>
          <a:endParaRPr lang="fr-FR"/>
        </a:p>
      </dgm:t>
    </dgm:pt>
    <dgm:pt modelId="{59D4CEE5-D90F-4028-9996-C903D27139B1}" type="sibTrans" cxnId="{90807FB9-F652-4768-A2B5-642B57B062BA}">
      <dgm:prSet/>
      <dgm:spPr/>
      <dgm:t>
        <a:bodyPr/>
        <a:lstStyle/>
        <a:p>
          <a:endParaRPr lang="fr-FR"/>
        </a:p>
      </dgm:t>
    </dgm:pt>
    <dgm:pt modelId="{B8BF16F8-5974-472C-943E-76AE21527536}">
      <dgm:prSet phldrT="[Texte]"/>
      <dgm:spPr/>
      <dgm:t>
        <a:bodyPr/>
        <a:lstStyle/>
        <a:p>
          <a:r>
            <a:rPr lang="fr-FR" dirty="0" smtClean="0"/>
            <a:t>Conclusion</a:t>
          </a:r>
          <a:endParaRPr lang="fr-FR" dirty="0"/>
        </a:p>
      </dgm:t>
    </dgm:pt>
    <dgm:pt modelId="{F4F1FB2B-025E-47C3-9BBA-7DC2218DA2DC}" type="parTrans" cxnId="{C3F44B4B-B143-410D-86A3-96365F775B95}">
      <dgm:prSet/>
      <dgm:spPr/>
      <dgm:t>
        <a:bodyPr/>
        <a:lstStyle/>
        <a:p>
          <a:endParaRPr lang="fr-FR"/>
        </a:p>
      </dgm:t>
    </dgm:pt>
    <dgm:pt modelId="{2D479211-5FC1-441D-BCDC-FF8D3AB876CC}" type="sibTrans" cxnId="{C3F44B4B-B143-410D-86A3-96365F775B95}">
      <dgm:prSet/>
      <dgm:spPr/>
      <dgm:t>
        <a:bodyPr/>
        <a:lstStyle/>
        <a:p>
          <a:endParaRPr lang="fr-FR"/>
        </a:p>
      </dgm:t>
    </dgm:pt>
    <dgm:pt modelId="{DD01C99B-70FD-4259-87FE-EEAC827627A4}">
      <dgm:prSet phldrT="[Texte]"/>
      <dgm:spPr/>
      <dgm:t>
        <a:bodyPr/>
        <a:lstStyle/>
        <a:p>
          <a:r>
            <a:rPr lang="fr-FR" smtClean="0"/>
            <a:t>Introduction</a:t>
          </a:r>
          <a:endParaRPr lang="fr-FR" dirty="0"/>
        </a:p>
      </dgm:t>
    </dgm:pt>
    <dgm:pt modelId="{A88855D8-2706-4E06-88C9-906807DAA308}" type="parTrans" cxnId="{9A92F3CF-A67F-4D23-A77A-30E9D91D7689}">
      <dgm:prSet/>
      <dgm:spPr/>
      <dgm:t>
        <a:bodyPr/>
        <a:lstStyle/>
        <a:p>
          <a:endParaRPr lang="fr-FR"/>
        </a:p>
      </dgm:t>
    </dgm:pt>
    <dgm:pt modelId="{48AEBB5C-1257-46BA-AFBF-D75C1DE2C2B4}" type="sibTrans" cxnId="{9A92F3CF-A67F-4D23-A77A-30E9D91D7689}">
      <dgm:prSet/>
      <dgm:spPr/>
      <dgm:t>
        <a:bodyPr/>
        <a:lstStyle/>
        <a:p>
          <a:endParaRPr lang="fr-FR"/>
        </a:p>
      </dgm:t>
    </dgm:pt>
    <dgm:pt modelId="{E67E803A-8458-4052-B8B6-1E36728C1B0A}" type="pres">
      <dgm:prSet presAssocID="{D1509EF0-74B7-4079-A210-A770E1423BDA}" presName="Name0" presStyleCnt="0">
        <dgm:presLayoutVars>
          <dgm:dir/>
          <dgm:resizeHandles val="exact"/>
        </dgm:presLayoutVars>
      </dgm:prSet>
      <dgm:spPr/>
    </dgm:pt>
    <dgm:pt modelId="{1403F642-56FB-42B1-99E1-7407F0AFDEE7}" type="pres">
      <dgm:prSet presAssocID="{DD01C99B-70FD-4259-87FE-EEAC827627A4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6DA36C9-0246-4F02-BA72-FDDF23D5C862}" type="pres">
      <dgm:prSet presAssocID="{48AEBB5C-1257-46BA-AFBF-D75C1DE2C2B4}" presName="parSpace" presStyleCnt="0"/>
      <dgm:spPr/>
    </dgm:pt>
    <dgm:pt modelId="{6F02A5B5-6569-486C-8632-FCBB6AB0BFF1}" type="pres">
      <dgm:prSet presAssocID="{2A5904F4-B22F-481B-9768-EE71E022BEDE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BB4C8A3-C59B-4180-81E7-7143434CBEA5}" type="pres">
      <dgm:prSet presAssocID="{22F44E8D-1A52-4C26-A6B4-98B10A6B0943}" presName="parSpace" presStyleCnt="0"/>
      <dgm:spPr/>
    </dgm:pt>
    <dgm:pt modelId="{AE4F25E8-5937-4CDE-AF7E-D8A9C34A8DFF}" type="pres">
      <dgm:prSet presAssocID="{2E2ED0D5-4164-4A11-B50A-A82DD1183642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AC72BB7-F612-4876-8D8E-6643CD5A0380}" type="pres">
      <dgm:prSet presAssocID="{444FA12B-ACED-4DE1-B0E2-CDE0CB2B9DDD}" presName="parSpace" presStyleCnt="0"/>
      <dgm:spPr/>
    </dgm:pt>
    <dgm:pt modelId="{0DE1BF68-37A4-4BF5-BE37-D1824D8E04EF}" type="pres">
      <dgm:prSet presAssocID="{E1741B08-7009-4CC5-86F7-B498C7FB25CB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FA7B9BD-2491-42BF-93D2-425F92AFA3C1}" type="pres">
      <dgm:prSet presAssocID="{59D4CEE5-D90F-4028-9996-C903D27139B1}" presName="parSpace" presStyleCnt="0"/>
      <dgm:spPr/>
    </dgm:pt>
    <dgm:pt modelId="{F81BB686-D973-40A7-A406-BD80A2145601}" type="pres">
      <dgm:prSet presAssocID="{B8BF16F8-5974-472C-943E-76AE21527536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CED7ED65-BDEB-453E-8786-5404C1184152}" type="presOf" srcId="{D1509EF0-74B7-4079-A210-A770E1423BDA}" destId="{E67E803A-8458-4052-B8B6-1E36728C1B0A}" srcOrd="0" destOrd="0" presId="urn:microsoft.com/office/officeart/2005/8/layout/hChevron3"/>
    <dgm:cxn modelId="{9A92F3CF-A67F-4D23-A77A-30E9D91D7689}" srcId="{D1509EF0-74B7-4079-A210-A770E1423BDA}" destId="{DD01C99B-70FD-4259-87FE-EEAC827627A4}" srcOrd="0" destOrd="0" parTransId="{A88855D8-2706-4E06-88C9-906807DAA308}" sibTransId="{48AEBB5C-1257-46BA-AFBF-D75C1DE2C2B4}"/>
    <dgm:cxn modelId="{104D7C03-3B22-4249-91BC-3F83AE6ACEE5}" type="presOf" srcId="{2E2ED0D5-4164-4A11-B50A-A82DD1183642}" destId="{AE4F25E8-5937-4CDE-AF7E-D8A9C34A8DFF}" srcOrd="0" destOrd="0" presId="urn:microsoft.com/office/officeart/2005/8/layout/hChevron3"/>
    <dgm:cxn modelId="{1ECAAC8E-2689-4FA5-BE8E-00D66EF813CD}" type="presOf" srcId="{2A5904F4-B22F-481B-9768-EE71E022BEDE}" destId="{6F02A5B5-6569-486C-8632-FCBB6AB0BFF1}" srcOrd="0" destOrd="0" presId="urn:microsoft.com/office/officeart/2005/8/layout/hChevron3"/>
    <dgm:cxn modelId="{90807FB9-F652-4768-A2B5-642B57B062BA}" srcId="{D1509EF0-74B7-4079-A210-A770E1423BDA}" destId="{E1741B08-7009-4CC5-86F7-B498C7FB25CB}" srcOrd="3" destOrd="0" parTransId="{50FAEF87-5CCC-455A-ABE6-326F1986F4DD}" sibTransId="{59D4CEE5-D90F-4028-9996-C903D27139B1}"/>
    <dgm:cxn modelId="{A567D13B-295D-44F0-8BB8-C54BEF0EC54A}" type="presOf" srcId="{E1741B08-7009-4CC5-86F7-B498C7FB25CB}" destId="{0DE1BF68-37A4-4BF5-BE37-D1824D8E04EF}" srcOrd="0" destOrd="0" presId="urn:microsoft.com/office/officeart/2005/8/layout/hChevron3"/>
    <dgm:cxn modelId="{C3F44B4B-B143-410D-86A3-96365F775B95}" srcId="{D1509EF0-74B7-4079-A210-A770E1423BDA}" destId="{B8BF16F8-5974-472C-943E-76AE21527536}" srcOrd="4" destOrd="0" parTransId="{F4F1FB2B-025E-47C3-9BBA-7DC2218DA2DC}" sibTransId="{2D479211-5FC1-441D-BCDC-FF8D3AB876CC}"/>
    <dgm:cxn modelId="{6835A4D1-2CA4-4687-9C42-D7B4D846FFEA}" type="presOf" srcId="{DD01C99B-70FD-4259-87FE-EEAC827627A4}" destId="{1403F642-56FB-42B1-99E1-7407F0AFDEE7}" srcOrd="0" destOrd="0" presId="urn:microsoft.com/office/officeart/2005/8/layout/hChevron3"/>
    <dgm:cxn modelId="{08D959B9-ACEF-46F5-9629-77A73C123391}" srcId="{D1509EF0-74B7-4079-A210-A770E1423BDA}" destId="{2E2ED0D5-4164-4A11-B50A-A82DD1183642}" srcOrd="2" destOrd="0" parTransId="{BFBD3772-70BD-4A95-A867-4CDEC97D9C73}" sibTransId="{444FA12B-ACED-4DE1-B0E2-CDE0CB2B9DDD}"/>
    <dgm:cxn modelId="{2AF8C9D7-D644-4A44-BAEF-4FDE28E9FA43}" srcId="{D1509EF0-74B7-4079-A210-A770E1423BDA}" destId="{2A5904F4-B22F-481B-9768-EE71E022BEDE}" srcOrd="1" destOrd="0" parTransId="{71795508-A417-4861-9293-4C13367E1F5E}" sibTransId="{22F44E8D-1A52-4C26-A6B4-98B10A6B0943}"/>
    <dgm:cxn modelId="{4A8D4E61-CB55-4413-9773-C9AE90AA27F7}" type="presOf" srcId="{B8BF16F8-5974-472C-943E-76AE21527536}" destId="{F81BB686-D973-40A7-A406-BD80A2145601}" srcOrd="0" destOrd="0" presId="urn:microsoft.com/office/officeart/2005/8/layout/hChevron3"/>
    <dgm:cxn modelId="{ECF4E455-0BF4-4990-B7FC-722362DD3109}" type="presParOf" srcId="{E67E803A-8458-4052-B8B6-1E36728C1B0A}" destId="{1403F642-56FB-42B1-99E1-7407F0AFDEE7}" srcOrd="0" destOrd="0" presId="urn:microsoft.com/office/officeart/2005/8/layout/hChevron3"/>
    <dgm:cxn modelId="{65676B31-B279-4E3A-8E31-4EBA715850F0}" type="presParOf" srcId="{E67E803A-8458-4052-B8B6-1E36728C1B0A}" destId="{F6DA36C9-0246-4F02-BA72-FDDF23D5C862}" srcOrd="1" destOrd="0" presId="urn:microsoft.com/office/officeart/2005/8/layout/hChevron3"/>
    <dgm:cxn modelId="{5E76BC08-6952-42B9-BCC8-D2BDFCC761E3}" type="presParOf" srcId="{E67E803A-8458-4052-B8B6-1E36728C1B0A}" destId="{6F02A5B5-6569-486C-8632-FCBB6AB0BFF1}" srcOrd="2" destOrd="0" presId="urn:microsoft.com/office/officeart/2005/8/layout/hChevron3"/>
    <dgm:cxn modelId="{57EDDA71-A77A-47D0-AE4E-B47C0F953519}" type="presParOf" srcId="{E67E803A-8458-4052-B8B6-1E36728C1B0A}" destId="{9BB4C8A3-C59B-4180-81E7-7143434CBEA5}" srcOrd="3" destOrd="0" presId="urn:microsoft.com/office/officeart/2005/8/layout/hChevron3"/>
    <dgm:cxn modelId="{E0E35798-F06F-44F5-8CBF-C77AD649DA91}" type="presParOf" srcId="{E67E803A-8458-4052-B8B6-1E36728C1B0A}" destId="{AE4F25E8-5937-4CDE-AF7E-D8A9C34A8DFF}" srcOrd="4" destOrd="0" presId="urn:microsoft.com/office/officeart/2005/8/layout/hChevron3"/>
    <dgm:cxn modelId="{9B26CEFC-D1E1-419A-9F0D-268652799212}" type="presParOf" srcId="{E67E803A-8458-4052-B8B6-1E36728C1B0A}" destId="{1AC72BB7-F612-4876-8D8E-6643CD5A0380}" srcOrd="5" destOrd="0" presId="urn:microsoft.com/office/officeart/2005/8/layout/hChevron3"/>
    <dgm:cxn modelId="{4FA4A9A9-0243-4D9C-8BD0-FD7327657B14}" type="presParOf" srcId="{E67E803A-8458-4052-B8B6-1E36728C1B0A}" destId="{0DE1BF68-37A4-4BF5-BE37-D1824D8E04EF}" srcOrd="6" destOrd="0" presId="urn:microsoft.com/office/officeart/2005/8/layout/hChevron3"/>
    <dgm:cxn modelId="{909463F0-9A72-4F78-A66F-4DF44EF87F74}" type="presParOf" srcId="{E67E803A-8458-4052-B8B6-1E36728C1B0A}" destId="{5FA7B9BD-2491-42BF-93D2-425F92AFA3C1}" srcOrd="7" destOrd="0" presId="urn:microsoft.com/office/officeart/2005/8/layout/hChevron3"/>
    <dgm:cxn modelId="{4659C253-401E-428C-AF38-7A875736AAAB}" type="presParOf" srcId="{E67E803A-8458-4052-B8B6-1E36728C1B0A}" destId="{F81BB686-D973-40A7-A406-BD80A2145601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D1509EF0-74B7-4079-A210-A770E1423BDA}" type="doc">
      <dgm:prSet loTypeId="urn:microsoft.com/office/officeart/2005/8/layout/hChevron3" loCatId="process" qsTypeId="urn:microsoft.com/office/officeart/2005/8/quickstyle/3d4" qsCatId="3D" csTypeId="urn:microsoft.com/office/officeart/2005/8/colors/accent1_2" csCatId="accent1" phldr="1"/>
      <dgm:spPr/>
    </dgm:pt>
    <dgm:pt modelId="{2A5904F4-B22F-481B-9768-EE71E022BEDE}">
      <dgm:prSet phldrT="[Texte]"/>
      <dgm:spPr/>
      <dgm:t>
        <a:bodyPr/>
        <a:lstStyle/>
        <a:p>
          <a:r>
            <a:rPr lang="fr-FR" dirty="0" smtClean="0"/>
            <a:t>Partie I</a:t>
          </a:r>
          <a:endParaRPr lang="fr-FR" dirty="0"/>
        </a:p>
      </dgm:t>
    </dgm:pt>
    <dgm:pt modelId="{71795508-A417-4861-9293-4C13367E1F5E}" type="parTrans" cxnId="{2AF8C9D7-D644-4A44-BAEF-4FDE28E9FA43}">
      <dgm:prSet/>
      <dgm:spPr/>
      <dgm:t>
        <a:bodyPr/>
        <a:lstStyle/>
        <a:p>
          <a:endParaRPr lang="fr-FR"/>
        </a:p>
      </dgm:t>
    </dgm:pt>
    <dgm:pt modelId="{22F44E8D-1A52-4C26-A6B4-98B10A6B0943}" type="sibTrans" cxnId="{2AF8C9D7-D644-4A44-BAEF-4FDE28E9FA43}">
      <dgm:prSet/>
      <dgm:spPr/>
      <dgm:t>
        <a:bodyPr/>
        <a:lstStyle/>
        <a:p>
          <a:endParaRPr lang="fr-FR"/>
        </a:p>
      </dgm:t>
    </dgm:pt>
    <dgm:pt modelId="{2E2ED0D5-4164-4A11-B50A-A82DD1183642}">
      <dgm:prSet phldrT="[Texte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fr-FR" dirty="0" smtClean="0"/>
            <a:t>Partie II</a:t>
          </a:r>
          <a:endParaRPr lang="fr-FR" dirty="0"/>
        </a:p>
      </dgm:t>
    </dgm:pt>
    <dgm:pt modelId="{BFBD3772-70BD-4A95-A867-4CDEC97D9C73}" type="parTrans" cxnId="{08D959B9-ACEF-46F5-9629-77A73C123391}">
      <dgm:prSet/>
      <dgm:spPr/>
      <dgm:t>
        <a:bodyPr/>
        <a:lstStyle/>
        <a:p>
          <a:endParaRPr lang="fr-FR"/>
        </a:p>
      </dgm:t>
    </dgm:pt>
    <dgm:pt modelId="{444FA12B-ACED-4DE1-B0E2-CDE0CB2B9DDD}" type="sibTrans" cxnId="{08D959B9-ACEF-46F5-9629-77A73C123391}">
      <dgm:prSet/>
      <dgm:spPr/>
      <dgm:t>
        <a:bodyPr/>
        <a:lstStyle/>
        <a:p>
          <a:endParaRPr lang="fr-FR"/>
        </a:p>
      </dgm:t>
    </dgm:pt>
    <dgm:pt modelId="{E1741B08-7009-4CC5-86F7-B498C7FB25CB}">
      <dgm:prSet phldrT="[Texte]"/>
      <dgm:spPr/>
      <dgm:t>
        <a:bodyPr/>
        <a:lstStyle/>
        <a:p>
          <a:r>
            <a:rPr lang="fr-FR" dirty="0" smtClean="0"/>
            <a:t>Partie III</a:t>
          </a:r>
          <a:endParaRPr lang="fr-FR" dirty="0"/>
        </a:p>
      </dgm:t>
    </dgm:pt>
    <dgm:pt modelId="{50FAEF87-5CCC-455A-ABE6-326F1986F4DD}" type="parTrans" cxnId="{90807FB9-F652-4768-A2B5-642B57B062BA}">
      <dgm:prSet/>
      <dgm:spPr/>
      <dgm:t>
        <a:bodyPr/>
        <a:lstStyle/>
        <a:p>
          <a:endParaRPr lang="fr-FR"/>
        </a:p>
      </dgm:t>
    </dgm:pt>
    <dgm:pt modelId="{59D4CEE5-D90F-4028-9996-C903D27139B1}" type="sibTrans" cxnId="{90807FB9-F652-4768-A2B5-642B57B062BA}">
      <dgm:prSet/>
      <dgm:spPr/>
      <dgm:t>
        <a:bodyPr/>
        <a:lstStyle/>
        <a:p>
          <a:endParaRPr lang="fr-FR"/>
        </a:p>
      </dgm:t>
    </dgm:pt>
    <dgm:pt modelId="{B8BF16F8-5974-472C-943E-76AE21527536}">
      <dgm:prSet phldrT="[Texte]"/>
      <dgm:spPr/>
      <dgm:t>
        <a:bodyPr/>
        <a:lstStyle/>
        <a:p>
          <a:r>
            <a:rPr lang="fr-FR" dirty="0" smtClean="0"/>
            <a:t>Conclusion</a:t>
          </a:r>
          <a:endParaRPr lang="fr-FR" dirty="0"/>
        </a:p>
      </dgm:t>
    </dgm:pt>
    <dgm:pt modelId="{F4F1FB2B-025E-47C3-9BBA-7DC2218DA2DC}" type="parTrans" cxnId="{C3F44B4B-B143-410D-86A3-96365F775B95}">
      <dgm:prSet/>
      <dgm:spPr/>
      <dgm:t>
        <a:bodyPr/>
        <a:lstStyle/>
        <a:p>
          <a:endParaRPr lang="fr-FR"/>
        </a:p>
      </dgm:t>
    </dgm:pt>
    <dgm:pt modelId="{2D479211-5FC1-441D-BCDC-FF8D3AB876CC}" type="sibTrans" cxnId="{C3F44B4B-B143-410D-86A3-96365F775B95}">
      <dgm:prSet/>
      <dgm:spPr/>
      <dgm:t>
        <a:bodyPr/>
        <a:lstStyle/>
        <a:p>
          <a:endParaRPr lang="fr-FR"/>
        </a:p>
      </dgm:t>
    </dgm:pt>
    <dgm:pt modelId="{DD01C99B-70FD-4259-87FE-EEAC827627A4}">
      <dgm:prSet phldrT="[Texte]"/>
      <dgm:spPr/>
      <dgm:t>
        <a:bodyPr/>
        <a:lstStyle/>
        <a:p>
          <a:r>
            <a:rPr lang="fr-FR" smtClean="0"/>
            <a:t>Introduction</a:t>
          </a:r>
          <a:endParaRPr lang="fr-FR" dirty="0"/>
        </a:p>
      </dgm:t>
    </dgm:pt>
    <dgm:pt modelId="{A88855D8-2706-4E06-88C9-906807DAA308}" type="parTrans" cxnId="{9A92F3CF-A67F-4D23-A77A-30E9D91D7689}">
      <dgm:prSet/>
      <dgm:spPr/>
      <dgm:t>
        <a:bodyPr/>
        <a:lstStyle/>
        <a:p>
          <a:endParaRPr lang="fr-FR"/>
        </a:p>
      </dgm:t>
    </dgm:pt>
    <dgm:pt modelId="{48AEBB5C-1257-46BA-AFBF-D75C1DE2C2B4}" type="sibTrans" cxnId="{9A92F3CF-A67F-4D23-A77A-30E9D91D7689}">
      <dgm:prSet/>
      <dgm:spPr/>
      <dgm:t>
        <a:bodyPr/>
        <a:lstStyle/>
        <a:p>
          <a:endParaRPr lang="fr-FR"/>
        </a:p>
      </dgm:t>
    </dgm:pt>
    <dgm:pt modelId="{E67E803A-8458-4052-B8B6-1E36728C1B0A}" type="pres">
      <dgm:prSet presAssocID="{D1509EF0-74B7-4079-A210-A770E1423BDA}" presName="Name0" presStyleCnt="0">
        <dgm:presLayoutVars>
          <dgm:dir/>
          <dgm:resizeHandles val="exact"/>
        </dgm:presLayoutVars>
      </dgm:prSet>
      <dgm:spPr/>
    </dgm:pt>
    <dgm:pt modelId="{1403F642-56FB-42B1-99E1-7407F0AFDEE7}" type="pres">
      <dgm:prSet presAssocID="{DD01C99B-70FD-4259-87FE-EEAC827627A4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6DA36C9-0246-4F02-BA72-FDDF23D5C862}" type="pres">
      <dgm:prSet presAssocID="{48AEBB5C-1257-46BA-AFBF-D75C1DE2C2B4}" presName="parSpace" presStyleCnt="0"/>
      <dgm:spPr/>
    </dgm:pt>
    <dgm:pt modelId="{6F02A5B5-6569-486C-8632-FCBB6AB0BFF1}" type="pres">
      <dgm:prSet presAssocID="{2A5904F4-B22F-481B-9768-EE71E022BEDE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BB4C8A3-C59B-4180-81E7-7143434CBEA5}" type="pres">
      <dgm:prSet presAssocID="{22F44E8D-1A52-4C26-A6B4-98B10A6B0943}" presName="parSpace" presStyleCnt="0"/>
      <dgm:spPr/>
    </dgm:pt>
    <dgm:pt modelId="{AE4F25E8-5937-4CDE-AF7E-D8A9C34A8DFF}" type="pres">
      <dgm:prSet presAssocID="{2E2ED0D5-4164-4A11-B50A-A82DD1183642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AC72BB7-F612-4876-8D8E-6643CD5A0380}" type="pres">
      <dgm:prSet presAssocID="{444FA12B-ACED-4DE1-B0E2-CDE0CB2B9DDD}" presName="parSpace" presStyleCnt="0"/>
      <dgm:spPr/>
    </dgm:pt>
    <dgm:pt modelId="{0DE1BF68-37A4-4BF5-BE37-D1824D8E04EF}" type="pres">
      <dgm:prSet presAssocID="{E1741B08-7009-4CC5-86F7-B498C7FB25CB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FA7B9BD-2491-42BF-93D2-425F92AFA3C1}" type="pres">
      <dgm:prSet presAssocID="{59D4CEE5-D90F-4028-9996-C903D27139B1}" presName="parSpace" presStyleCnt="0"/>
      <dgm:spPr/>
    </dgm:pt>
    <dgm:pt modelId="{F81BB686-D973-40A7-A406-BD80A2145601}" type="pres">
      <dgm:prSet presAssocID="{B8BF16F8-5974-472C-943E-76AE21527536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456770B-CA84-453B-A17F-661F389145E3}" type="presOf" srcId="{D1509EF0-74B7-4079-A210-A770E1423BDA}" destId="{E67E803A-8458-4052-B8B6-1E36728C1B0A}" srcOrd="0" destOrd="0" presId="urn:microsoft.com/office/officeart/2005/8/layout/hChevron3"/>
    <dgm:cxn modelId="{2468FE7C-1CCA-4ABF-897E-000C79730AD3}" type="presOf" srcId="{2A5904F4-B22F-481B-9768-EE71E022BEDE}" destId="{6F02A5B5-6569-486C-8632-FCBB6AB0BFF1}" srcOrd="0" destOrd="0" presId="urn:microsoft.com/office/officeart/2005/8/layout/hChevron3"/>
    <dgm:cxn modelId="{2E36EEAA-AB1B-40FF-AF02-B3EAC45C4F0B}" type="presOf" srcId="{DD01C99B-70FD-4259-87FE-EEAC827627A4}" destId="{1403F642-56FB-42B1-99E1-7407F0AFDEE7}" srcOrd="0" destOrd="0" presId="urn:microsoft.com/office/officeart/2005/8/layout/hChevron3"/>
    <dgm:cxn modelId="{9A92F3CF-A67F-4D23-A77A-30E9D91D7689}" srcId="{D1509EF0-74B7-4079-A210-A770E1423BDA}" destId="{DD01C99B-70FD-4259-87FE-EEAC827627A4}" srcOrd="0" destOrd="0" parTransId="{A88855D8-2706-4E06-88C9-906807DAA308}" sibTransId="{48AEBB5C-1257-46BA-AFBF-D75C1DE2C2B4}"/>
    <dgm:cxn modelId="{90807FB9-F652-4768-A2B5-642B57B062BA}" srcId="{D1509EF0-74B7-4079-A210-A770E1423BDA}" destId="{E1741B08-7009-4CC5-86F7-B498C7FB25CB}" srcOrd="3" destOrd="0" parTransId="{50FAEF87-5CCC-455A-ABE6-326F1986F4DD}" sibTransId="{59D4CEE5-D90F-4028-9996-C903D27139B1}"/>
    <dgm:cxn modelId="{456C11DE-2F71-47F7-B5E4-28DFAD03CBAD}" type="presOf" srcId="{E1741B08-7009-4CC5-86F7-B498C7FB25CB}" destId="{0DE1BF68-37A4-4BF5-BE37-D1824D8E04EF}" srcOrd="0" destOrd="0" presId="urn:microsoft.com/office/officeart/2005/8/layout/hChevron3"/>
    <dgm:cxn modelId="{F8AD78E2-5801-4AD3-AABA-90D9CB828FEF}" type="presOf" srcId="{B8BF16F8-5974-472C-943E-76AE21527536}" destId="{F81BB686-D973-40A7-A406-BD80A2145601}" srcOrd="0" destOrd="0" presId="urn:microsoft.com/office/officeart/2005/8/layout/hChevron3"/>
    <dgm:cxn modelId="{C3F44B4B-B143-410D-86A3-96365F775B95}" srcId="{D1509EF0-74B7-4079-A210-A770E1423BDA}" destId="{B8BF16F8-5974-472C-943E-76AE21527536}" srcOrd="4" destOrd="0" parTransId="{F4F1FB2B-025E-47C3-9BBA-7DC2218DA2DC}" sibTransId="{2D479211-5FC1-441D-BCDC-FF8D3AB876CC}"/>
    <dgm:cxn modelId="{8DB48D4C-B74F-4616-A1D9-9DAC28AD29E1}" type="presOf" srcId="{2E2ED0D5-4164-4A11-B50A-A82DD1183642}" destId="{AE4F25E8-5937-4CDE-AF7E-D8A9C34A8DFF}" srcOrd="0" destOrd="0" presId="urn:microsoft.com/office/officeart/2005/8/layout/hChevron3"/>
    <dgm:cxn modelId="{08D959B9-ACEF-46F5-9629-77A73C123391}" srcId="{D1509EF0-74B7-4079-A210-A770E1423BDA}" destId="{2E2ED0D5-4164-4A11-B50A-A82DD1183642}" srcOrd="2" destOrd="0" parTransId="{BFBD3772-70BD-4A95-A867-4CDEC97D9C73}" sibTransId="{444FA12B-ACED-4DE1-B0E2-CDE0CB2B9DDD}"/>
    <dgm:cxn modelId="{2AF8C9D7-D644-4A44-BAEF-4FDE28E9FA43}" srcId="{D1509EF0-74B7-4079-A210-A770E1423BDA}" destId="{2A5904F4-B22F-481B-9768-EE71E022BEDE}" srcOrd="1" destOrd="0" parTransId="{71795508-A417-4861-9293-4C13367E1F5E}" sibTransId="{22F44E8D-1A52-4C26-A6B4-98B10A6B0943}"/>
    <dgm:cxn modelId="{D2F4AAA9-12BB-407B-8AD2-DAE9EE93BC9E}" type="presParOf" srcId="{E67E803A-8458-4052-B8B6-1E36728C1B0A}" destId="{1403F642-56FB-42B1-99E1-7407F0AFDEE7}" srcOrd="0" destOrd="0" presId="urn:microsoft.com/office/officeart/2005/8/layout/hChevron3"/>
    <dgm:cxn modelId="{AF8E6FB4-A5A3-4240-9446-5DF5DEB892C5}" type="presParOf" srcId="{E67E803A-8458-4052-B8B6-1E36728C1B0A}" destId="{F6DA36C9-0246-4F02-BA72-FDDF23D5C862}" srcOrd="1" destOrd="0" presId="urn:microsoft.com/office/officeart/2005/8/layout/hChevron3"/>
    <dgm:cxn modelId="{BF6444A1-F16F-4047-9C70-D03FE3E2B986}" type="presParOf" srcId="{E67E803A-8458-4052-B8B6-1E36728C1B0A}" destId="{6F02A5B5-6569-486C-8632-FCBB6AB0BFF1}" srcOrd="2" destOrd="0" presId="urn:microsoft.com/office/officeart/2005/8/layout/hChevron3"/>
    <dgm:cxn modelId="{2E6637B8-D502-4AC2-8E56-745583A65301}" type="presParOf" srcId="{E67E803A-8458-4052-B8B6-1E36728C1B0A}" destId="{9BB4C8A3-C59B-4180-81E7-7143434CBEA5}" srcOrd="3" destOrd="0" presId="urn:microsoft.com/office/officeart/2005/8/layout/hChevron3"/>
    <dgm:cxn modelId="{7B9E5287-16E7-4A95-9C5C-09BEB75E76A7}" type="presParOf" srcId="{E67E803A-8458-4052-B8B6-1E36728C1B0A}" destId="{AE4F25E8-5937-4CDE-AF7E-D8A9C34A8DFF}" srcOrd="4" destOrd="0" presId="urn:microsoft.com/office/officeart/2005/8/layout/hChevron3"/>
    <dgm:cxn modelId="{B007CF47-A9B2-454D-ACEE-AF81048E9531}" type="presParOf" srcId="{E67E803A-8458-4052-B8B6-1E36728C1B0A}" destId="{1AC72BB7-F612-4876-8D8E-6643CD5A0380}" srcOrd="5" destOrd="0" presId="urn:microsoft.com/office/officeart/2005/8/layout/hChevron3"/>
    <dgm:cxn modelId="{998A6232-5BCE-454D-8397-9FCAA2076325}" type="presParOf" srcId="{E67E803A-8458-4052-B8B6-1E36728C1B0A}" destId="{0DE1BF68-37A4-4BF5-BE37-D1824D8E04EF}" srcOrd="6" destOrd="0" presId="urn:microsoft.com/office/officeart/2005/8/layout/hChevron3"/>
    <dgm:cxn modelId="{2DA2717E-9A93-4AA4-A406-304735E412D6}" type="presParOf" srcId="{E67E803A-8458-4052-B8B6-1E36728C1B0A}" destId="{5FA7B9BD-2491-42BF-93D2-425F92AFA3C1}" srcOrd="7" destOrd="0" presId="urn:microsoft.com/office/officeart/2005/8/layout/hChevron3"/>
    <dgm:cxn modelId="{6287CDCB-75B8-4328-9680-F78CB714E007}" type="presParOf" srcId="{E67E803A-8458-4052-B8B6-1E36728C1B0A}" destId="{F81BB686-D973-40A7-A406-BD80A2145601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D1509EF0-74B7-4079-A210-A770E1423BDA}" type="doc">
      <dgm:prSet loTypeId="urn:microsoft.com/office/officeart/2005/8/layout/hChevron3" loCatId="process" qsTypeId="urn:microsoft.com/office/officeart/2005/8/quickstyle/3d4" qsCatId="3D" csTypeId="urn:microsoft.com/office/officeart/2005/8/colors/accent1_2" csCatId="accent1" phldr="1"/>
      <dgm:spPr/>
    </dgm:pt>
    <dgm:pt modelId="{2A5904F4-B22F-481B-9768-EE71E022BEDE}">
      <dgm:prSet phldrT="[Texte]"/>
      <dgm:spPr/>
      <dgm:t>
        <a:bodyPr/>
        <a:lstStyle/>
        <a:p>
          <a:r>
            <a:rPr lang="fr-FR" dirty="0" smtClean="0"/>
            <a:t>Partie I</a:t>
          </a:r>
          <a:endParaRPr lang="fr-FR" dirty="0"/>
        </a:p>
      </dgm:t>
    </dgm:pt>
    <dgm:pt modelId="{71795508-A417-4861-9293-4C13367E1F5E}" type="parTrans" cxnId="{2AF8C9D7-D644-4A44-BAEF-4FDE28E9FA43}">
      <dgm:prSet/>
      <dgm:spPr/>
      <dgm:t>
        <a:bodyPr/>
        <a:lstStyle/>
        <a:p>
          <a:endParaRPr lang="fr-FR"/>
        </a:p>
      </dgm:t>
    </dgm:pt>
    <dgm:pt modelId="{22F44E8D-1A52-4C26-A6B4-98B10A6B0943}" type="sibTrans" cxnId="{2AF8C9D7-D644-4A44-BAEF-4FDE28E9FA43}">
      <dgm:prSet/>
      <dgm:spPr/>
      <dgm:t>
        <a:bodyPr/>
        <a:lstStyle/>
        <a:p>
          <a:endParaRPr lang="fr-FR"/>
        </a:p>
      </dgm:t>
    </dgm:pt>
    <dgm:pt modelId="{2E2ED0D5-4164-4A11-B50A-A82DD1183642}">
      <dgm:prSet phldrT="[Texte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fr-FR" dirty="0" smtClean="0"/>
            <a:t>Partie II</a:t>
          </a:r>
          <a:endParaRPr lang="fr-FR" dirty="0"/>
        </a:p>
      </dgm:t>
    </dgm:pt>
    <dgm:pt modelId="{BFBD3772-70BD-4A95-A867-4CDEC97D9C73}" type="parTrans" cxnId="{08D959B9-ACEF-46F5-9629-77A73C123391}">
      <dgm:prSet/>
      <dgm:spPr/>
      <dgm:t>
        <a:bodyPr/>
        <a:lstStyle/>
        <a:p>
          <a:endParaRPr lang="fr-FR"/>
        </a:p>
      </dgm:t>
    </dgm:pt>
    <dgm:pt modelId="{444FA12B-ACED-4DE1-B0E2-CDE0CB2B9DDD}" type="sibTrans" cxnId="{08D959B9-ACEF-46F5-9629-77A73C123391}">
      <dgm:prSet/>
      <dgm:spPr/>
      <dgm:t>
        <a:bodyPr/>
        <a:lstStyle/>
        <a:p>
          <a:endParaRPr lang="fr-FR"/>
        </a:p>
      </dgm:t>
    </dgm:pt>
    <dgm:pt modelId="{E1741B08-7009-4CC5-86F7-B498C7FB25CB}">
      <dgm:prSet phldrT="[Texte]"/>
      <dgm:spPr/>
      <dgm:t>
        <a:bodyPr/>
        <a:lstStyle/>
        <a:p>
          <a:r>
            <a:rPr lang="fr-FR" dirty="0" smtClean="0"/>
            <a:t>Partie III</a:t>
          </a:r>
          <a:endParaRPr lang="fr-FR" dirty="0"/>
        </a:p>
      </dgm:t>
    </dgm:pt>
    <dgm:pt modelId="{50FAEF87-5CCC-455A-ABE6-326F1986F4DD}" type="parTrans" cxnId="{90807FB9-F652-4768-A2B5-642B57B062BA}">
      <dgm:prSet/>
      <dgm:spPr/>
      <dgm:t>
        <a:bodyPr/>
        <a:lstStyle/>
        <a:p>
          <a:endParaRPr lang="fr-FR"/>
        </a:p>
      </dgm:t>
    </dgm:pt>
    <dgm:pt modelId="{59D4CEE5-D90F-4028-9996-C903D27139B1}" type="sibTrans" cxnId="{90807FB9-F652-4768-A2B5-642B57B062BA}">
      <dgm:prSet/>
      <dgm:spPr/>
      <dgm:t>
        <a:bodyPr/>
        <a:lstStyle/>
        <a:p>
          <a:endParaRPr lang="fr-FR"/>
        </a:p>
      </dgm:t>
    </dgm:pt>
    <dgm:pt modelId="{B8BF16F8-5974-472C-943E-76AE21527536}">
      <dgm:prSet phldrT="[Texte]"/>
      <dgm:spPr/>
      <dgm:t>
        <a:bodyPr/>
        <a:lstStyle/>
        <a:p>
          <a:r>
            <a:rPr lang="fr-FR" dirty="0" smtClean="0"/>
            <a:t>Conclusion</a:t>
          </a:r>
          <a:endParaRPr lang="fr-FR" dirty="0"/>
        </a:p>
      </dgm:t>
    </dgm:pt>
    <dgm:pt modelId="{F4F1FB2B-025E-47C3-9BBA-7DC2218DA2DC}" type="parTrans" cxnId="{C3F44B4B-B143-410D-86A3-96365F775B95}">
      <dgm:prSet/>
      <dgm:spPr/>
      <dgm:t>
        <a:bodyPr/>
        <a:lstStyle/>
        <a:p>
          <a:endParaRPr lang="fr-FR"/>
        </a:p>
      </dgm:t>
    </dgm:pt>
    <dgm:pt modelId="{2D479211-5FC1-441D-BCDC-FF8D3AB876CC}" type="sibTrans" cxnId="{C3F44B4B-B143-410D-86A3-96365F775B95}">
      <dgm:prSet/>
      <dgm:spPr/>
      <dgm:t>
        <a:bodyPr/>
        <a:lstStyle/>
        <a:p>
          <a:endParaRPr lang="fr-FR"/>
        </a:p>
      </dgm:t>
    </dgm:pt>
    <dgm:pt modelId="{DD01C99B-70FD-4259-87FE-EEAC827627A4}">
      <dgm:prSet phldrT="[Texte]"/>
      <dgm:spPr/>
      <dgm:t>
        <a:bodyPr/>
        <a:lstStyle/>
        <a:p>
          <a:r>
            <a:rPr lang="fr-FR" smtClean="0"/>
            <a:t>Introduction</a:t>
          </a:r>
          <a:endParaRPr lang="fr-FR" dirty="0"/>
        </a:p>
      </dgm:t>
    </dgm:pt>
    <dgm:pt modelId="{A88855D8-2706-4E06-88C9-906807DAA308}" type="parTrans" cxnId="{9A92F3CF-A67F-4D23-A77A-30E9D91D7689}">
      <dgm:prSet/>
      <dgm:spPr/>
      <dgm:t>
        <a:bodyPr/>
        <a:lstStyle/>
        <a:p>
          <a:endParaRPr lang="fr-FR"/>
        </a:p>
      </dgm:t>
    </dgm:pt>
    <dgm:pt modelId="{48AEBB5C-1257-46BA-AFBF-D75C1DE2C2B4}" type="sibTrans" cxnId="{9A92F3CF-A67F-4D23-A77A-30E9D91D7689}">
      <dgm:prSet/>
      <dgm:spPr/>
      <dgm:t>
        <a:bodyPr/>
        <a:lstStyle/>
        <a:p>
          <a:endParaRPr lang="fr-FR"/>
        </a:p>
      </dgm:t>
    </dgm:pt>
    <dgm:pt modelId="{E67E803A-8458-4052-B8B6-1E36728C1B0A}" type="pres">
      <dgm:prSet presAssocID="{D1509EF0-74B7-4079-A210-A770E1423BDA}" presName="Name0" presStyleCnt="0">
        <dgm:presLayoutVars>
          <dgm:dir/>
          <dgm:resizeHandles val="exact"/>
        </dgm:presLayoutVars>
      </dgm:prSet>
      <dgm:spPr/>
    </dgm:pt>
    <dgm:pt modelId="{1403F642-56FB-42B1-99E1-7407F0AFDEE7}" type="pres">
      <dgm:prSet presAssocID="{DD01C99B-70FD-4259-87FE-EEAC827627A4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6DA36C9-0246-4F02-BA72-FDDF23D5C862}" type="pres">
      <dgm:prSet presAssocID="{48AEBB5C-1257-46BA-AFBF-D75C1DE2C2B4}" presName="parSpace" presStyleCnt="0"/>
      <dgm:spPr/>
    </dgm:pt>
    <dgm:pt modelId="{6F02A5B5-6569-486C-8632-FCBB6AB0BFF1}" type="pres">
      <dgm:prSet presAssocID="{2A5904F4-B22F-481B-9768-EE71E022BEDE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BB4C8A3-C59B-4180-81E7-7143434CBEA5}" type="pres">
      <dgm:prSet presAssocID="{22F44E8D-1A52-4C26-A6B4-98B10A6B0943}" presName="parSpace" presStyleCnt="0"/>
      <dgm:spPr/>
    </dgm:pt>
    <dgm:pt modelId="{AE4F25E8-5937-4CDE-AF7E-D8A9C34A8DFF}" type="pres">
      <dgm:prSet presAssocID="{2E2ED0D5-4164-4A11-B50A-A82DD1183642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AC72BB7-F612-4876-8D8E-6643CD5A0380}" type="pres">
      <dgm:prSet presAssocID="{444FA12B-ACED-4DE1-B0E2-CDE0CB2B9DDD}" presName="parSpace" presStyleCnt="0"/>
      <dgm:spPr/>
    </dgm:pt>
    <dgm:pt modelId="{0DE1BF68-37A4-4BF5-BE37-D1824D8E04EF}" type="pres">
      <dgm:prSet presAssocID="{E1741B08-7009-4CC5-86F7-B498C7FB25CB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FA7B9BD-2491-42BF-93D2-425F92AFA3C1}" type="pres">
      <dgm:prSet presAssocID="{59D4CEE5-D90F-4028-9996-C903D27139B1}" presName="parSpace" presStyleCnt="0"/>
      <dgm:spPr/>
    </dgm:pt>
    <dgm:pt modelId="{F81BB686-D973-40A7-A406-BD80A2145601}" type="pres">
      <dgm:prSet presAssocID="{B8BF16F8-5974-472C-943E-76AE21527536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08050D4E-E3AA-4AFC-8318-915B7C3F021B}" type="presOf" srcId="{2A5904F4-B22F-481B-9768-EE71E022BEDE}" destId="{6F02A5B5-6569-486C-8632-FCBB6AB0BFF1}" srcOrd="0" destOrd="0" presId="urn:microsoft.com/office/officeart/2005/8/layout/hChevron3"/>
    <dgm:cxn modelId="{9A92F3CF-A67F-4D23-A77A-30E9D91D7689}" srcId="{D1509EF0-74B7-4079-A210-A770E1423BDA}" destId="{DD01C99B-70FD-4259-87FE-EEAC827627A4}" srcOrd="0" destOrd="0" parTransId="{A88855D8-2706-4E06-88C9-906807DAA308}" sibTransId="{48AEBB5C-1257-46BA-AFBF-D75C1DE2C2B4}"/>
    <dgm:cxn modelId="{90807FB9-F652-4768-A2B5-642B57B062BA}" srcId="{D1509EF0-74B7-4079-A210-A770E1423BDA}" destId="{E1741B08-7009-4CC5-86F7-B498C7FB25CB}" srcOrd="3" destOrd="0" parTransId="{50FAEF87-5CCC-455A-ABE6-326F1986F4DD}" sibTransId="{59D4CEE5-D90F-4028-9996-C903D27139B1}"/>
    <dgm:cxn modelId="{86A0273D-7A4E-48DE-84DC-CC323521C912}" type="presOf" srcId="{D1509EF0-74B7-4079-A210-A770E1423BDA}" destId="{E67E803A-8458-4052-B8B6-1E36728C1B0A}" srcOrd="0" destOrd="0" presId="urn:microsoft.com/office/officeart/2005/8/layout/hChevron3"/>
    <dgm:cxn modelId="{BD5B27B2-9410-4DFF-8C32-E68403AE6588}" type="presOf" srcId="{B8BF16F8-5974-472C-943E-76AE21527536}" destId="{F81BB686-D973-40A7-A406-BD80A2145601}" srcOrd="0" destOrd="0" presId="urn:microsoft.com/office/officeart/2005/8/layout/hChevron3"/>
    <dgm:cxn modelId="{90FD6417-F830-497B-A6A7-C0948025762B}" type="presOf" srcId="{2E2ED0D5-4164-4A11-B50A-A82DD1183642}" destId="{AE4F25E8-5937-4CDE-AF7E-D8A9C34A8DFF}" srcOrd="0" destOrd="0" presId="urn:microsoft.com/office/officeart/2005/8/layout/hChevron3"/>
    <dgm:cxn modelId="{C3F44B4B-B143-410D-86A3-96365F775B95}" srcId="{D1509EF0-74B7-4079-A210-A770E1423BDA}" destId="{B8BF16F8-5974-472C-943E-76AE21527536}" srcOrd="4" destOrd="0" parTransId="{F4F1FB2B-025E-47C3-9BBA-7DC2218DA2DC}" sibTransId="{2D479211-5FC1-441D-BCDC-FF8D3AB876CC}"/>
    <dgm:cxn modelId="{276CC708-58F8-43E6-AEA9-D99F2BD094FD}" type="presOf" srcId="{DD01C99B-70FD-4259-87FE-EEAC827627A4}" destId="{1403F642-56FB-42B1-99E1-7407F0AFDEE7}" srcOrd="0" destOrd="0" presId="urn:microsoft.com/office/officeart/2005/8/layout/hChevron3"/>
    <dgm:cxn modelId="{08D959B9-ACEF-46F5-9629-77A73C123391}" srcId="{D1509EF0-74B7-4079-A210-A770E1423BDA}" destId="{2E2ED0D5-4164-4A11-B50A-A82DD1183642}" srcOrd="2" destOrd="0" parTransId="{BFBD3772-70BD-4A95-A867-4CDEC97D9C73}" sibTransId="{444FA12B-ACED-4DE1-B0E2-CDE0CB2B9DDD}"/>
    <dgm:cxn modelId="{2D6D68D6-7E32-4A7B-BDD9-3752EE6E9DB8}" type="presOf" srcId="{E1741B08-7009-4CC5-86F7-B498C7FB25CB}" destId="{0DE1BF68-37A4-4BF5-BE37-D1824D8E04EF}" srcOrd="0" destOrd="0" presId="urn:microsoft.com/office/officeart/2005/8/layout/hChevron3"/>
    <dgm:cxn modelId="{2AF8C9D7-D644-4A44-BAEF-4FDE28E9FA43}" srcId="{D1509EF0-74B7-4079-A210-A770E1423BDA}" destId="{2A5904F4-B22F-481B-9768-EE71E022BEDE}" srcOrd="1" destOrd="0" parTransId="{71795508-A417-4861-9293-4C13367E1F5E}" sibTransId="{22F44E8D-1A52-4C26-A6B4-98B10A6B0943}"/>
    <dgm:cxn modelId="{3BF2ACAB-9496-4A01-9566-34D3BC8FC9EB}" type="presParOf" srcId="{E67E803A-8458-4052-B8B6-1E36728C1B0A}" destId="{1403F642-56FB-42B1-99E1-7407F0AFDEE7}" srcOrd="0" destOrd="0" presId="urn:microsoft.com/office/officeart/2005/8/layout/hChevron3"/>
    <dgm:cxn modelId="{729FBEAE-A2C8-4483-8E39-FDF081F09B1A}" type="presParOf" srcId="{E67E803A-8458-4052-B8B6-1E36728C1B0A}" destId="{F6DA36C9-0246-4F02-BA72-FDDF23D5C862}" srcOrd="1" destOrd="0" presId="urn:microsoft.com/office/officeart/2005/8/layout/hChevron3"/>
    <dgm:cxn modelId="{9019757B-D010-4191-8709-76E4E3791921}" type="presParOf" srcId="{E67E803A-8458-4052-B8B6-1E36728C1B0A}" destId="{6F02A5B5-6569-486C-8632-FCBB6AB0BFF1}" srcOrd="2" destOrd="0" presId="urn:microsoft.com/office/officeart/2005/8/layout/hChevron3"/>
    <dgm:cxn modelId="{69F8F14A-BE84-4195-8E8A-818929AD1FBF}" type="presParOf" srcId="{E67E803A-8458-4052-B8B6-1E36728C1B0A}" destId="{9BB4C8A3-C59B-4180-81E7-7143434CBEA5}" srcOrd="3" destOrd="0" presId="urn:microsoft.com/office/officeart/2005/8/layout/hChevron3"/>
    <dgm:cxn modelId="{023D5FEB-B78B-4379-8F8D-AA9C602CBCFB}" type="presParOf" srcId="{E67E803A-8458-4052-B8B6-1E36728C1B0A}" destId="{AE4F25E8-5937-4CDE-AF7E-D8A9C34A8DFF}" srcOrd="4" destOrd="0" presId="urn:microsoft.com/office/officeart/2005/8/layout/hChevron3"/>
    <dgm:cxn modelId="{2BC6E0D4-4C5F-436D-81D7-A13FDA5C269C}" type="presParOf" srcId="{E67E803A-8458-4052-B8B6-1E36728C1B0A}" destId="{1AC72BB7-F612-4876-8D8E-6643CD5A0380}" srcOrd="5" destOrd="0" presId="urn:microsoft.com/office/officeart/2005/8/layout/hChevron3"/>
    <dgm:cxn modelId="{CEAE0174-4A9F-42BF-9921-5A1222C386BC}" type="presParOf" srcId="{E67E803A-8458-4052-B8B6-1E36728C1B0A}" destId="{0DE1BF68-37A4-4BF5-BE37-D1824D8E04EF}" srcOrd="6" destOrd="0" presId="urn:microsoft.com/office/officeart/2005/8/layout/hChevron3"/>
    <dgm:cxn modelId="{5D2DBF59-DA5C-43AF-BE19-EC6A7D02181D}" type="presParOf" srcId="{E67E803A-8458-4052-B8B6-1E36728C1B0A}" destId="{5FA7B9BD-2491-42BF-93D2-425F92AFA3C1}" srcOrd="7" destOrd="0" presId="urn:microsoft.com/office/officeart/2005/8/layout/hChevron3"/>
    <dgm:cxn modelId="{AEDE8DAB-78BC-467D-A783-89B85F4F10B8}" type="presParOf" srcId="{E67E803A-8458-4052-B8B6-1E36728C1B0A}" destId="{F81BB686-D973-40A7-A406-BD80A2145601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D1509EF0-74B7-4079-A210-A770E1423BDA}" type="doc">
      <dgm:prSet loTypeId="urn:microsoft.com/office/officeart/2005/8/layout/hChevron3" loCatId="process" qsTypeId="urn:microsoft.com/office/officeart/2005/8/quickstyle/3d4" qsCatId="3D" csTypeId="urn:microsoft.com/office/officeart/2005/8/colors/accent1_2" csCatId="accent1" phldr="1"/>
      <dgm:spPr/>
    </dgm:pt>
    <dgm:pt modelId="{2A5904F4-B22F-481B-9768-EE71E022BEDE}">
      <dgm:prSet phldrT="[Texte]"/>
      <dgm:spPr/>
      <dgm:t>
        <a:bodyPr/>
        <a:lstStyle/>
        <a:p>
          <a:r>
            <a:rPr lang="fr-FR" dirty="0" smtClean="0"/>
            <a:t>Partie I</a:t>
          </a:r>
          <a:endParaRPr lang="fr-FR" dirty="0"/>
        </a:p>
      </dgm:t>
    </dgm:pt>
    <dgm:pt modelId="{71795508-A417-4861-9293-4C13367E1F5E}" type="parTrans" cxnId="{2AF8C9D7-D644-4A44-BAEF-4FDE28E9FA43}">
      <dgm:prSet/>
      <dgm:spPr/>
      <dgm:t>
        <a:bodyPr/>
        <a:lstStyle/>
        <a:p>
          <a:endParaRPr lang="fr-FR"/>
        </a:p>
      </dgm:t>
    </dgm:pt>
    <dgm:pt modelId="{22F44E8D-1A52-4C26-A6B4-98B10A6B0943}" type="sibTrans" cxnId="{2AF8C9D7-D644-4A44-BAEF-4FDE28E9FA43}">
      <dgm:prSet/>
      <dgm:spPr/>
      <dgm:t>
        <a:bodyPr/>
        <a:lstStyle/>
        <a:p>
          <a:endParaRPr lang="fr-FR"/>
        </a:p>
      </dgm:t>
    </dgm:pt>
    <dgm:pt modelId="{2E2ED0D5-4164-4A11-B50A-A82DD1183642}">
      <dgm:prSet phldrT="[Texte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fr-FR" dirty="0" smtClean="0"/>
            <a:t>Partie II</a:t>
          </a:r>
          <a:endParaRPr lang="fr-FR" dirty="0"/>
        </a:p>
      </dgm:t>
    </dgm:pt>
    <dgm:pt modelId="{BFBD3772-70BD-4A95-A867-4CDEC97D9C73}" type="parTrans" cxnId="{08D959B9-ACEF-46F5-9629-77A73C123391}">
      <dgm:prSet/>
      <dgm:spPr/>
      <dgm:t>
        <a:bodyPr/>
        <a:lstStyle/>
        <a:p>
          <a:endParaRPr lang="fr-FR"/>
        </a:p>
      </dgm:t>
    </dgm:pt>
    <dgm:pt modelId="{444FA12B-ACED-4DE1-B0E2-CDE0CB2B9DDD}" type="sibTrans" cxnId="{08D959B9-ACEF-46F5-9629-77A73C123391}">
      <dgm:prSet/>
      <dgm:spPr/>
      <dgm:t>
        <a:bodyPr/>
        <a:lstStyle/>
        <a:p>
          <a:endParaRPr lang="fr-FR"/>
        </a:p>
      </dgm:t>
    </dgm:pt>
    <dgm:pt modelId="{E1741B08-7009-4CC5-86F7-B498C7FB25CB}">
      <dgm:prSet phldrT="[Texte]"/>
      <dgm:spPr/>
      <dgm:t>
        <a:bodyPr/>
        <a:lstStyle/>
        <a:p>
          <a:r>
            <a:rPr lang="fr-FR" dirty="0" smtClean="0"/>
            <a:t>Partie III</a:t>
          </a:r>
          <a:endParaRPr lang="fr-FR" dirty="0"/>
        </a:p>
      </dgm:t>
    </dgm:pt>
    <dgm:pt modelId="{50FAEF87-5CCC-455A-ABE6-326F1986F4DD}" type="parTrans" cxnId="{90807FB9-F652-4768-A2B5-642B57B062BA}">
      <dgm:prSet/>
      <dgm:spPr/>
      <dgm:t>
        <a:bodyPr/>
        <a:lstStyle/>
        <a:p>
          <a:endParaRPr lang="fr-FR"/>
        </a:p>
      </dgm:t>
    </dgm:pt>
    <dgm:pt modelId="{59D4CEE5-D90F-4028-9996-C903D27139B1}" type="sibTrans" cxnId="{90807FB9-F652-4768-A2B5-642B57B062BA}">
      <dgm:prSet/>
      <dgm:spPr/>
      <dgm:t>
        <a:bodyPr/>
        <a:lstStyle/>
        <a:p>
          <a:endParaRPr lang="fr-FR"/>
        </a:p>
      </dgm:t>
    </dgm:pt>
    <dgm:pt modelId="{B8BF16F8-5974-472C-943E-76AE21527536}">
      <dgm:prSet phldrT="[Texte]"/>
      <dgm:spPr/>
      <dgm:t>
        <a:bodyPr/>
        <a:lstStyle/>
        <a:p>
          <a:r>
            <a:rPr lang="fr-FR" dirty="0" smtClean="0"/>
            <a:t>Conclusion</a:t>
          </a:r>
          <a:endParaRPr lang="fr-FR" dirty="0"/>
        </a:p>
      </dgm:t>
    </dgm:pt>
    <dgm:pt modelId="{F4F1FB2B-025E-47C3-9BBA-7DC2218DA2DC}" type="parTrans" cxnId="{C3F44B4B-B143-410D-86A3-96365F775B95}">
      <dgm:prSet/>
      <dgm:spPr/>
      <dgm:t>
        <a:bodyPr/>
        <a:lstStyle/>
        <a:p>
          <a:endParaRPr lang="fr-FR"/>
        </a:p>
      </dgm:t>
    </dgm:pt>
    <dgm:pt modelId="{2D479211-5FC1-441D-BCDC-FF8D3AB876CC}" type="sibTrans" cxnId="{C3F44B4B-B143-410D-86A3-96365F775B95}">
      <dgm:prSet/>
      <dgm:spPr/>
      <dgm:t>
        <a:bodyPr/>
        <a:lstStyle/>
        <a:p>
          <a:endParaRPr lang="fr-FR"/>
        </a:p>
      </dgm:t>
    </dgm:pt>
    <dgm:pt modelId="{DD01C99B-70FD-4259-87FE-EEAC827627A4}">
      <dgm:prSet phldrT="[Texte]"/>
      <dgm:spPr/>
      <dgm:t>
        <a:bodyPr/>
        <a:lstStyle/>
        <a:p>
          <a:r>
            <a:rPr lang="fr-FR" smtClean="0"/>
            <a:t>Introduction</a:t>
          </a:r>
          <a:endParaRPr lang="fr-FR" dirty="0"/>
        </a:p>
      </dgm:t>
    </dgm:pt>
    <dgm:pt modelId="{A88855D8-2706-4E06-88C9-906807DAA308}" type="parTrans" cxnId="{9A92F3CF-A67F-4D23-A77A-30E9D91D7689}">
      <dgm:prSet/>
      <dgm:spPr/>
      <dgm:t>
        <a:bodyPr/>
        <a:lstStyle/>
        <a:p>
          <a:endParaRPr lang="fr-FR"/>
        </a:p>
      </dgm:t>
    </dgm:pt>
    <dgm:pt modelId="{48AEBB5C-1257-46BA-AFBF-D75C1DE2C2B4}" type="sibTrans" cxnId="{9A92F3CF-A67F-4D23-A77A-30E9D91D7689}">
      <dgm:prSet/>
      <dgm:spPr/>
      <dgm:t>
        <a:bodyPr/>
        <a:lstStyle/>
        <a:p>
          <a:endParaRPr lang="fr-FR"/>
        </a:p>
      </dgm:t>
    </dgm:pt>
    <dgm:pt modelId="{E67E803A-8458-4052-B8B6-1E36728C1B0A}" type="pres">
      <dgm:prSet presAssocID="{D1509EF0-74B7-4079-A210-A770E1423BDA}" presName="Name0" presStyleCnt="0">
        <dgm:presLayoutVars>
          <dgm:dir/>
          <dgm:resizeHandles val="exact"/>
        </dgm:presLayoutVars>
      </dgm:prSet>
      <dgm:spPr/>
    </dgm:pt>
    <dgm:pt modelId="{1403F642-56FB-42B1-99E1-7407F0AFDEE7}" type="pres">
      <dgm:prSet presAssocID="{DD01C99B-70FD-4259-87FE-EEAC827627A4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6DA36C9-0246-4F02-BA72-FDDF23D5C862}" type="pres">
      <dgm:prSet presAssocID="{48AEBB5C-1257-46BA-AFBF-D75C1DE2C2B4}" presName="parSpace" presStyleCnt="0"/>
      <dgm:spPr/>
    </dgm:pt>
    <dgm:pt modelId="{6F02A5B5-6569-486C-8632-FCBB6AB0BFF1}" type="pres">
      <dgm:prSet presAssocID="{2A5904F4-B22F-481B-9768-EE71E022BEDE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BB4C8A3-C59B-4180-81E7-7143434CBEA5}" type="pres">
      <dgm:prSet presAssocID="{22F44E8D-1A52-4C26-A6B4-98B10A6B0943}" presName="parSpace" presStyleCnt="0"/>
      <dgm:spPr/>
    </dgm:pt>
    <dgm:pt modelId="{AE4F25E8-5937-4CDE-AF7E-D8A9C34A8DFF}" type="pres">
      <dgm:prSet presAssocID="{2E2ED0D5-4164-4A11-B50A-A82DD1183642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AC72BB7-F612-4876-8D8E-6643CD5A0380}" type="pres">
      <dgm:prSet presAssocID="{444FA12B-ACED-4DE1-B0E2-CDE0CB2B9DDD}" presName="parSpace" presStyleCnt="0"/>
      <dgm:spPr/>
    </dgm:pt>
    <dgm:pt modelId="{0DE1BF68-37A4-4BF5-BE37-D1824D8E04EF}" type="pres">
      <dgm:prSet presAssocID="{E1741B08-7009-4CC5-86F7-B498C7FB25CB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FA7B9BD-2491-42BF-93D2-425F92AFA3C1}" type="pres">
      <dgm:prSet presAssocID="{59D4CEE5-D90F-4028-9996-C903D27139B1}" presName="parSpace" presStyleCnt="0"/>
      <dgm:spPr/>
    </dgm:pt>
    <dgm:pt modelId="{F81BB686-D973-40A7-A406-BD80A2145601}" type="pres">
      <dgm:prSet presAssocID="{B8BF16F8-5974-472C-943E-76AE21527536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405CB48-172E-4CC4-BBED-A997C67AA0A1}" type="presOf" srcId="{E1741B08-7009-4CC5-86F7-B498C7FB25CB}" destId="{0DE1BF68-37A4-4BF5-BE37-D1824D8E04EF}" srcOrd="0" destOrd="0" presId="urn:microsoft.com/office/officeart/2005/8/layout/hChevron3"/>
    <dgm:cxn modelId="{9A92F3CF-A67F-4D23-A77A-30E9D91D7689}" srcId="{D1509EF0-74B7-4079-A210-A770E1423BDA}" destId="{DD01C99B-70FD-4259-87FE-EEAC827627A4}" srcOrd="0" destOrd="0" parTransId="{A88855D8-2706-4E06-88C9-906807DAA308}" sibTransId="{48AEBB5C-1257-46BA-AFBF-D75C1DE2C2B4}"/>
    <dgm:cxn modelId="{90807FB9-F652-4768-A2B5-642B57B062BA}" srcId="{D1509EF0-74B7-4079-A210-A770E1423BDA}" destId="{E1741B08-7009-4CC5-86F7-B498C7FB25CB}" srcOrd="3" destOrd="0" parTransId="{50FAEF87-5CCC-455A-ABE6-326F1986F4DD}" sibTransId="{59D4CEE5-D90F-4028-9996-C903D27139B1}"/>
    <dgm:cxn modelId="{6E18862B-1A86-48D5-85FC-D60E20EA9E0E}" type="presOf" srcId="{2E2ED0D5-4164-4A11-B50A-A82DD1183642}" destId="{AE4F25E8-5937-4CDE-AF7E-D8A9C34A8DFF}" srcOrd="0" destOrd="0" presId="urn:microsoft.com/office/officeart/2005/8/layout/hChevron3"/>
    <dgm:cxn modelId="{7264FB33-632C-4680-AEA2-27D61691C1B0}" type="presOf" srcId="{DD01C99B-70FD-4259-87FE-EEAC827627A4}" destId="{1403F642-56FB-42B1-99E1-7407F0AFDEE7}" srcOrd="0" destOrd="0" presId="urn:microsoft.com/office/officeart/2005/8/layout/hChevron3"/>
    <dgm:cxn modelId="{C3F44B4B-B143-410D-86A3-96365F775B95}" srcId="{D1509EF0-74B7-4079-A210-A770E1423BDA}" destId="{B8BF16F8-5974-472C-943E-76AE21527536}" srcOrd="4" destOrd="0" parTransId="{F4F1FB2B-025E-47C3-9BBA-7DC2218DA2DC}" sibTransId="{2D479211-5FC1-441D-BCDC-FF8D3AB876CC}"/>
    <dgm:cxn modelId="{6FE9F6DE-7902-4703-A243-FE62D12E08DE}" type="presOf" srcId="{D1509EF0-74B7-4079-A210-A770E1423BDA}" destId="{E67E803A-8458-4052-B8B6-1E36728C1B0A}" srcOrd="0" destOrd="0" presId="urn:microsoft.com/office/officeart/2005/8/layout/hChevron3"/>
    <dgm:cxn modelId="{7980BA2C-839F-47E3-8532-66ECD6F6A6FB}" type="presOf" srcId="{B8BF16F8-5974-472C-943E-76AE21527536}" destId="{F81BB686-D973-40A7-A406-BD80A2145601}" srcOrd="0" destOrd="0" presId="urn:microsoft.com/office/officeart/2005/8/layout/hChevron3"/>
    <dgm:cxn modelId="{07E23315-8807-4CE2-A40E-ACB39D04DF20}" type="presOf" srcId="{2A5904F4-B22F-481B-9768-EE71E022BEDE}" destId="{6F02A5B5-6569-486C-8632-FCBB6AB0BFF1}" srcOrd="0" destOrd="0" presId="urn:microsoft.com/office/officeart/2005/8/layout/hChevron3"/>
    <dgm:cxn modelId="{08D959B9-ACEF-46F5-9629-77A73C123391}" srcId="{D1509EF0-74B7-4079-A210-A770E1423BDA}" destId="{2E2ED0D5-4164-4A11-B50A-A82DD1183642}" srcOrd="2" destOrd="0" parTransId="{BFBD3772-70BD-4A95-A867-4CDEC97D9C73}" sibTransId="{444FA12B-ACED-4DE1-B0E2-CDE0CB2B9DDD}"/>
    <dgm:cxn modelId="{2AF8C9D7-D644-4A44-BAEF-4FDE28E9FA43}" srcId="{D1509EF0-74B7-4079-A210-A770E1423BDA}" destId="{2A5904F4-B22F-481B-9768-EE71E022BEDE}" srcOrd="1" destOrd="0" parTransId="{71795508-A417-4861-9293-4C13367E1F5E}" sibTransId="{22F44E8D-1A52-4C26-A6B4-98B10A6B0943}"/>
    <dgm:cxn modelId="{A8988B2B-94AE-4EA6-9FAD-82900D98CC73}" type="presParOf" srcId="{E67E803A-8458-4052-B8B6-1E36728C1B0A}" destId="{1403F642-56FB-42B1-99E1-7407F0AFDEE7}" srcOrd="0" destOrd="0" presId="urn:microsoft.com/office/officeart/2005/8/layout/hChevron3"/>
    <dgm:cxn modelId="{13F7641C-7A88-483D-90D6-A5D2C45789D1}" type="presParOf" srcId="{E67E803A-8458-4052-B8B6-1E36728C1B0A}" destId="{F6DA36C9-0246-4F02-BA72-FDDF23D5C862}" srcOrd="1" destOrd="0" presId="urn:microsoft.com/office/officeart/2005/8/layout/hChevron3"/>
    <dgm:cxn modelId="{A26E88F5-C97C-4E05-BCA8-039BC627C5BC}" type="presParOf" srcId="{E67E803A-8458-4052-B8B6-1E36728C1B0A}" destId="{6F02A5B5-6569-486C-8632-FCBB6AB0BFF1}" srcOrd="2" destOrd="0" presId="urn:microsoft.com/office/officeart/2005/8/layout/hChevron3"/>
    <dgm:cxn modelId="{F194BF1B-1E4F-4166-B23C-50A0303FF00D}" type="presParOf" srcId="{E67E803A-8458-4052-B8B6-1E36728C1B0A}" destId="{9BB4C8A3-C59B-4180-81E7-7143434CBEA5}" srcOrd="3" destOrd="0" presId="urn:microsoft.com/office/officeart/2005/8/layout/hChevron3"/>
    <dgm:cxn modelId="{4AE4AD3A-D0B4-4A92-803A-1D96A9B9277C}" type="presParOf" srcId="{E67E803A-8458-4052-B8B6-1E36728C1B0A}" destId="{AE4F25E8-5937-4CDE-AF7E-D8A9C34A8DFF}" srcOrd="4" destOrd="0" presId="urn:microsoft.com/office/officeart/2005/8/layout/hChevron3"/>
    <dgm:cxn modelId="{490B2F47-4C6D-402B-AF6D-0182DE089E0D}" type="presParOf" srcId="{E67E803A-8458-4052-B8B6-1E36728C1B0A}" destId="{1AC72BB7-F612-4876-8D8E-6643CD5A0380}" srcOrd="5" destOrd="0" presId="urn:microsoft.com/office/officeart/2005/8/layout/hChevron3"/>
    <dgm:cxn modelId="{0EF72D90-7777-44E2-936E-1E5AD1B24976}" type="presParOf" srcId="{E67E803A-8458-4052-B8B6-1E36728C1B0A}" destId="{0DE1BF68-37A4-4BF5-BE37-D1824D8E04EF}" srcOrd="6" destOrd="0" presId="urn:microsoft.com/office/officeart/2005/8/layout/hChevron3"/>
    <dgm:cxn modelId="{4D0623C1-B2A1-48F7-A4B6-89E29AFD996A}" type="presParOf" srcId="{E67E803A-8458-4052-B8B6-1E36728C1B0A}" destId="{5FA7B9BD-2491-42BF-93D2-425F92AFA3C1}" srcOrd="7" destOrd="0" presId="urn:microsoft.com/office/officeart/2005/8/layout/hChevron3"/>
    <dgm:cxn modelId="{42C676DC-D1D2-4D94-8345-307E71EE2EBE}" type="presParOf" srcId="{E67E803A-8458-4052-B8B6-1E36728C1B0A}" destId="{F81BB686-D973-40A7-A406-BD80A2145601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D1509EF0-74B7-4079-A210-A770E1423BDA}" type="doc">
      <dgm:prSet loTypeId="urn:microsoft.com/office/officeart/2005/8/layout/hChevron3" loCatId="process" qsTypeId="urn:microsoft.com/office/officeart/2005/8/quickstyle/3d4" qsCatId="3D" csTypeId="urn:microsoft.com/office/officeart/2005/8/colors/accent1_2" csCatId="accent1" phldr="1"/>
      <dgm:spPr/>
    </dgm:pt>
    <dgm:pt modelId="{2A5904F4-B22F-481B-9768-EE71E022BEDE}">
      <dgm:prSet phldrT="[Texte]"/>
      <dgm:spPr/>
      <dgm:t>
        <a:bodyPr/>
        <a:lstStyle/>
        <a:p>
          <a:r>
            <a:rPr lang="fr-FR" dirty="0" smtClean="0"/>
            <a:t>Partie I</a:t>
          </a:r>
          <a:endParaRPr lang="fr-FR" dirty="0"/>
        </a:p>
      </dgm:t>
    </dgm:pt>
    <dgm:pt modelId="{71795508-A417-4861-9293-4C13367E1F5E}" type="parTrans" cxnId="{2AF8C9D7-D644-4A44-BAEF-4FDE28E9FA43}">
      <dgm:prSet/>
      <dgm:spPr/>
      <dgm:t>
        <a:bodyPr/>
        <a:lstStyle/>
        <a:p>
          <a:endParaRPr lang="fr-FR"/>
        </a:p>
      </dgm:t>
    </dgm:pt>
    <dgm:pt modelId="{22F44E8D-1A52-4C26-A6B4-98B10A6B0943}" type="sibTrans" cxnId="{2AF8C9D7-D644-4A44-BAEF-4FDE28E9FA43}">
      <dgm:prSet/>
      <dgm:spPr/>
      <dgm:t>
        <a:bodyPr/>
        <a:lstStyle/>
        <a:p>
          <a:endParaRPr lang="fr-FR"/>
        </a:p>
      </dgm:t>
    </dgm:pt>
    <dgm:pt modelId="{2E2ED0D5-4164-4A11-B50A-A82DD1183642}">
      <dgm:prSet phldrT="[Texte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fr-FR" dirty="0" smtClean="0"/>
            <a:t>Partie II</a:t>
          </a:r>
          <a:endParaRPr lang="fr-FR" dirty="0"/>
        </a:p>
      </dgm:t>
    </dgm:pt>
    <dgm:pt modelId="{BFBD3772-70BD-4A95-A867-4CDEC97D9C73}" type="parTrans" cxnId="{08D959B9-ACEF-46F5-9629-77A73C123391}">
      <dgm:prSet/>
      <dgm:spPr/>
      <dgm:t>
        <a:bodyPr/>
        <a:lstStyle/>
        <a:p>
          <a:endParaRPr lang="fr-FR"/>
        </a:p>
      </dgm:t>
    </dgm:pt>
    <dgm:pt modelId="{444FA12B-ACED-4DE1-B0E2-CDE0CB2B9DDD}" type="sibTrans" cxnId="{08D959B9-ACEF-46F5-9629-77A73C123391}">
      <dgm:prSet/>
      <dgm:spPr/>
      <dgm:t>
        <a:bodyPr/>
        <a:lstStyle/>
        <a:p>
          <a:endParaRPr lang="fr-FR"/>
        </a:p>
      </dgm:t>
    </dgm:pt>
    <dgm:pt modelId="{E1741B08-7009-4CC5-86F7-B498C7FB25CB}">
      <dgm:prSet phldrT="[Texte]"/>
      <dgm:spPr/>
      <dgm:t>
        <a:bodyPr/>
        <a:lstStyle/>
        <a:p>
          <a:r>
            <a:rPr lang="fr-FR" dirty="0" smtClean="0"/>
            <a:t>Partie III</a:t>
          </a:r>
          <a:endParaRPr lang="fr-FR" dirty="0"/>
        </a:p>
      </dgm:t>
    </dgm:pt>
    <dgm:pt modelId="{50FAEF87-5CCC-455A-ABE6-326F1986F4DD}" type="parTrans" cxnId="{90807FB9-F652-4768-A2B5-642B57B062BA}">
      <dgm:prSet/>
      <dgm:spPr/>
      <dgm:t>
        <a:bodyPr/>
        <a:lstStyle/>
        <a:p>
          <a:endParaRPr lang="fr-FR"/>
        </a:p>
      </dgm:t>
    </dgm:pt>
    <dgm:pt modelId="{59D4CEE5-D90F-4028-9996-C903D27139B1}" type="sibTrans" cxnId="{90807FB9-F652-4768-A2B5-642B57B062BA}">
      <dgm:prSet/>
      <dgm:spPr/>
      <dgm:t>
        <a:bodyPr/>
        <a:lstStyle/>
        <a:p>
          <a:endParaRPr lang="fr-FR"/>
        </a:p>
      </dgm:t>
    </dgm:pt>
    <dgm:pt modelId="{B8BF16F8-5974-472C-943E-76AE21527536}">
      <dgm:prSet phldrT="[Texte]"/>
      <dgm:spPr/>
      <dgm:t>
        <a:bodyPr/>
        <a:lstStyle/>
        <a:p>
          <a:r>
            <a:rPr lang="fr-FR" dirty="0" smtClean="0"/>
            <a:t>Conclusion</a:t>
          </a:r>
          <a:endParaRPr lang="fr-FR" dirty="0"/>
        </a:p>
      </dgm:t>
    </dgm:pt>
    <dgm:pt modelId="{F4F1FB2B-025E-47C3-9BBA-7DC2218DA2DC}" type="parTrans" cxnId="{C3F44B4B-B143-410D-86A3-96365F775B95}">
      <dgm:prSet/>
      <dgm:spPr/>
      <dgm:t>
        <a:bodyPr/>
        <a:lstStyle/>
        <a:p>
          <a:endParaRPr lang="fr-FR"/>
        </a:p>
      </dgm:t>
    </dgm:pt>
    <dgm:pt modelId="{2D479211-5FC1-441D-BCDC-FF8D3AB876CC}" type="sibTrans" cxnId="{C3F44B4B-B143-410D-86A3-96365F775B95}">
      <dgm:prSet/>
      <dgm:spPr/>
      <dgm:t>
        <a:bodyPr/>
        <a:lstStyle/>
        <a:p>
          <a:endParaRPr lang="fr-FR"/>
        </a:p>
      </dgm:t>
    </dgm:pt>
    <dgm:pt modelId="{DD01C99B-70FD-4259-87FE-EEAC827627A4}">
      <dgm:prSet phldrT="[Texte]"/>
      <dgm:spPr/>
      <dgm:t>
        <a:bodyPr/>
        <a:lstStyle/>
        <a:p>
          <a:r>
            <a:rPr lang="fr-FR" smtClean="0"/>
            <a:t>Introduction</a:t>
          </a:r>
          <a:endParaRPr lang="fr-FR" dirty="0"/>
        </a:p>
      </dgm:t>
    </dgm:pt>
    <dgm:pt modelId="{A88855D8-2706-4E06-88C9-906807DAA308}" type="parTrans" cxnId="{9A92F3CF-A67F-4D23-A77A-30E9D91D7689}">
      <dgm:prSet/>
      <dgm:spPr/>
      <dgm:t>
        <a:bodyPr/>
        <a:lstStyle/>
        <a:p>
          <a:endParaRPr lang="fr-FR"/>
        </a:p>
      </dgm:t>
    </dgm:pt>
    <dgm:pt modelId="{48AEBB5C-1257-46BA-AFBF-D75C1DE2C2B4}" type="sibTrans" cxnId="{9A92F3CF-A67F-4D23-A77A-30E9D91D7689}">
      <dgm:prSet/>
      <dgm:spPr/>
      <dgm:t>
        <a:bodyPr/>
        <a:lstStyle/>
        <a:p>
          <a:endParaRPr lang="fr-FR"/>
        </a:p>
      </dgm:t>
    </dgm:pt>
    <dgm:pt modelId="{E67E803A-8458-4052-B8B6-1E36728C1B0A}" type="pres">
      <dgm:prSet presAssocID="{D1509EF0-74B7-4079-A210-A770E1423BDA}" presName="Name0" presStyleCnt="0">
        <dgm:presLayoutVars>
          <dgm:dir/>
          <dgm:resizeHandles val="exact"/>
        </dgm:presLayoutVars>
      </dgm:prSet>
      <dgm:spPr/>
    </dgm:pt>
    <dgm:pt modelId="{1403F642-56FB-42B1-99E1-7407F0AFDEE7}" type="pres">
      <dgm:prSet presAssocID="{DD01C99B-70FD-4259-87FE-EEAC827627A4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6DA36C9-0246-4F02-BA72-FDDF23D5C862}" type="pres">
      <dgm:prSet presAssocID="{48AEBB5C-1257-46BA-AFBF-D75C1DE2C2B4}" presName="parSpace" presStyleCnt="0"/>
      <dgm:spPr/>
    </dgm:pt>
    <dgm:pt modelId="{6F02A5B5-6569-486C-8632-FCBB6AB0BFF1}" type="pres">
      <dgm:prSet presAssocID="{2A5904F4-B22F-481B-9768-EE71E022BEDE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BB4C8A3-C59B-4180-81E7-7143434CBEA5}" type="pres">
      <dgm:prSet presAssocID="{22F44E8D-1A52-4C26-A6B4-98B10A6B0943}" presName="parSpace" presStyleCnt="0"/>
      <dgm:spPr/>
    </dgm:pt>
    <dgm:pt modelId="{AE4F25E8-5937-4CDE-AF7E-D8A9C34A8DFF}" type="pres">
      <dgm:prSet presAssocID="{2E2ED0D5-4164-4A11-B50A-A82DD1183642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AC72BB7-F612-4876-8D8E-6643CD5A0380}" type="pres">
      <dgm:prSet presAssocID="{444FA12B-ACED-4DE1-B0E2-CDE0CB2B9DDD}" presName="parSpace" presStyleCnt="0"/>
      <dgm:spPr/>
    </dgm:pt>
    <dgm:pt modelId="{0DE1BF68-37A4-4BF5-BE37-D1824D8E04EF}" type="pres">
      <dgm:prSet presAssocID="{E1741B08-7009-4CC5-86F7-B498C7FB25CB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FA7B9BD-2491-42BF-93D2-425F92AFA3C1}" type="pres">
      <dgm:prSet presAssocID="{59D4CEE5-D90F-4028-9996-C903D27139B1}" presName="parSpace" presStyleCnt="0"/>
      <dgm:spPr/>
    </dgm:pt>
    <dgm:pt modelId="{F81BB686-D973-40A7-A406-BD80A2145601}" type="pres">
      <dgm:prSet presAssocID="{B8BF16F8-5974-472C-943E-76AE21527536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52B30422-3728-49BE-8AEF-140814A12743}" type="presOf" srcId="{2A5904F4-B22F-481B-9768-EE71E022BEDE}" destId="{6F02A5B5-6569-486C-8632-FCBB6AB0BFF1}" srcOrd="0" destOrd="0" presId="urn:microsoft.com/office/officeart/2005/8/layout/hChevron3"/>
    <dgm:cxn modelId="{A39BA13E-D38F-4FB4-AEFA-B681DB95FF91}" type="presOf" srcId="{D1509EF0-74B7-4079-A210-A770E1423BDA}" destId="{E67E803A-8458-4052-B8B6-1E36728C1B0A}" srcOrd="0" destOrd="0" presId="urn:microsoft.com/office/officeart/2005/8/layout/hChevron3"/>
    <dgm:cxn modelId="{9A92F3CF-A67F-4D23-A77A-30E9D91D7689}" srcId="{D1509EF0-74B7-4079-A210-A770E1423BDA}" destId="{DD01C99B-70FD-4259-87FE-EEAC827627A4}" srcOrd="0" destOrd="0" parTransId="{A88855D8-2706-4E06-88C9-906807DAA308}" sibTransId="{48AEBB5C-1257-46BA-AFBF-D75C1DE2C2B4}"/>
    <dgm:cxn modelId="{90807FB9-F652-4768-A2B5-642B57B062BA}" srcId="{D1509EF0-74B7-4079-A210-A770E1423BDA}" destId="{E1741B08-7009-4CC5-86F7-B498C7FB25CB}" srcOrd="3" destOrd="0" parTransId="{50FAEF87-5CCC-455A-ABE6-326F1986F4DD}" sibTransId="{59D4CEE5-D90F-4028-9996-C903D27139B1}"/>
    <dgm:cxn modelId="{0D332326-FAB0-480C-88B4-E4E3F19DA6E1}" type="presOf" srcId="{2E2ED0D5-4164-4A11-B50A-A82DD1183642}" destId="{AE4F25E8-5937-4CDE-AF7E-D8A9C34A8DFF}" srcOrd="0" destOrd="0" presId="urn:microsoft.com/office/officeart/2005/8/layout/hChevron3"/>
    <dgm:cxn modelId="{844055DE-5DDF-4970-BF29-4AC1D384B6FC}" type="presOf" srcId="{E1741B08-7009-4CC5-86F7-B498C7FB25CB}" destId="{0DE1BF68-37A4-4BF5-BE37-D1824D8E04EF}" srcOrd="0" destOrd="0" presId="urn:microsoft.com/office/officeart/2005/8/layout/hChevron3"/>
    <dgm:cxn modelId="{C3F44B4B-B143-410D-86A3-96365F775B95}" srcId="{D1509EF0-74B7-4079-A210-A770E1423BDA}" destId="{B8BF16F8-5974-472C-943E-76AE21527536}" srcOrd="4" destOrd="0" parTransId="{F4F1FB2B-025E-47C3-9BBA-7DC2218DA2DC}" sibTransId="{2D479211-5FC1-441D-BCDC-FF8D3AB876CC}"/>
    <dgm:cxn modelId="{C4CA73CF-6188-4E18-8689-5A8AF70D335E}" type="presOf" srcId="{DD01C99B-70FD-4259-87FE-EEAC827627A4}" destId="{1403F642-56FB-42B1-99E1-7407F0AFDEE7}" srcOrd="0" destOrd="0" presId="urn:microsoft.com/office/officeart/2005/8/layout/hChevron3"/>
    <dgm:cxn modelId="{A9AE54D7-8FEF-4A15-B5AA-5867BD957D21}" type="presOf" srcId="{B8BF16F8-5974-472C-943E-76AE21527536}" destId="{F81BB686-D973-40A7-A406-BD80A2145601}" srcOrd="0" destOrd="0" presId="urn:microsoft.com/office/officeart/2005/8/layout/hChevron3"/>
    <dgm:cxn modelId="{08D959B9-ACEF-46F5-9629-77A73C123391}" srcId="{D1509EF0-74B7-4079-A210-A770E1423BDA}" destId="{2E2ED0D5-4164-4A11-B50A-A82DD1183642}" srcOrd="2" destOrd="0" parTransId="{BFBD3772-70BD-4A95-A867-4CDEC97D9C73}" sibTransId="{444FA12B-ACED-4DE1-B0E2-CDE0CB2B9DDD}"/>
    <dgm:cxn modelId="{2AF8C9D7-D644-4A44-BAEF-4FDE28E9FA43}" srcId="{D1509EF0-74B7-4079-A210-A770E1423BDA}" destId="{2A5904F4-B22F-481B-9768-EE71E022BEDE}" srcOrd="1" destOrd="0" parTransId="{71795508-A417-4861-9293-4C13367E1F5E}" sibTransId="{22F44E8D-1A52-4C26-A6B4-98B10A6B0943}"/>
    <dgm:cxn modelId="{0672E66A-C399-4956-9FB6-C675EFAE92D5}" type="presParOf" srcId="{E67E803A-8458-4052-B8B6-1E36728C1B0A}" destId="{1403F642-56FB-42B1-99E1-7407F0AFDEE7}" srcOrd="0" destOrd="0" presId="urn:microsoft.com/office/officeart/2005/8/layout/hChevron3"/>
    <dgm:cxn modelId="{587CEE54-3168-49F7-90E0-97F2DADD4771}" type="presParOf" srcId="{E67E803A-8458-4052-B8B6-1E36728C1B0A}" destId="{F6DA36C9-0246-4F02-BA72-FDDF23D5C862}" srcOrd="1" destOrd="0" presId="urn:microsoft.com/office/officeart/2005/8/layout/hChevron3"/>
    <dgm:cxn modelId="{B524C7CF-3C12-4C65-A754-A3A793EA82BD}" type="presParOf" srcId="{E67E803A-8458-4052-B8B6-1E36728C1B0A}" destId="{6F02A5B5-6569-486C-8632-FCBB6AB0BFF1}" srcOrd="2" destOrd="0" presId="urn:microsoft.com/office/officeart/2005/8/layout/hChevron3"/>
    <dgm:cxn modelId="{154C9EDD-8644-4F1D-874C-D2837E0C18EB}" type="presParOf" srcId="{E67E803A-8458-4052-B8B6-1E36728C1B0A}" destId="{9BB4C8A3-C59B-4180-81E7-7143434CBEA5}" srcOrd="3" destOrd="0" presId="urn:microsoft.com/office/officeart/2005/8/layout/hChevron3"/>
    <dgm:cxn modelId="{C87769FD-5453-4DE3-AD82-AF6B0E39744E}" type="presParOf" srcId="{E67E803A-8458-4052-B8B6-1E36728C1B0A}" destId="{AE4F25E8-5937-4CDE-AF7E-D8A9C34A8DFF}" srcOrd="4" destOrd="0" presId="urn:microsoft.com/office/officeart/2005/8/layout/hChevron3"/>
    <dgm:cxn modelId="{6E396873-DDAD-4EED-9493-DE5B24E8A75B}" type="presParOf" srcId="{E67E803A-8458-4052-B8B6-1E36728C1B0A}" destId="{1AC72BB7-F612-4876-8D8E-6643CD5A0380}" srcOrd="5" destOrd="0" presId="urn:microsoft.com/office/officeart/2005/8/layout/hChevron3"/>
    <dgm:cxn modelId="{F4DB6CE6-B474-4E3D-906C-AA80A4925332}" type="presParOf" srcId="{E67E803A-8458-4052-B8B6-1E36728C1B0A}" destId="{0DE1BF68-37A4-4BF5-BE37-D1824D8E04EF}" srcOrd="6" destOrd="0" presId="urn:microsoft.com/office/officeart/2005/8/layout/hChevron3"/>
    <dgm:cxn modelId="{0FC98D1C-6C9C-44ED-A54A-EF244ACA14FA}" type="presParOf" srcId="{E67E803A-8458-4052-B8B6-1E36728C1B0A}" destId="{5FA7B9BD-2491-42BF-93D2-425F92AFA3C1}" srcOrd="7" destOrd="0" presId="urn:microsoft.com/office/officeart/2005/8/layout/hChevron3"/>
    <dgm:cxn modelId="{B106BD48-1827-4FC2-9712-61E09B423E86}" type="presParOf" srcId="{E67E803A-8458-4052-B8B6-1E36728C1B0A}" destId="{F81BB686-D973-40A7-A406-BD80A2145601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509EF0-74B7-4079-A210-A770E1423BDA}" type="doc">
      <dgm:prSet loTypeId="urn:microsoft.com/office/officeart/2005/8/layout/hChevron3" loCatId="process" qsTypeId="urn:microsoft.com/office/officeart/2005/8/quickstyle/3d4" qsCatId="3D" csTypeId="urn:microsoft.com/office/officeart/2005/8/colors/accent1_2" csCatId="accent1" phldr="1"/>
      <dgm:spPr/>
    </dgm:pt>
    <dgm:pt modelId="{2A5904F4-B22F-481B-9768-EE71E022BEDE}">
      <dgm:prSet phldrT="[Texte]"/>
      <dgm:spPr/>
      <dgm:t>
        <a:bodyPr/>
        <a:lstStyle/>
        <a:p>
          <a:r>
            <a:rPr lang="fr-FR" dirty="0" smtClean="0"/>
            <a:t>Partie I</a:t>
          </a:r>
          <a:endParaRPr lang="fr-FR" dirty="0"/>
        </a:p>
      </dgm:t>
    </dgm:pt>
    <dgm:pt modelId="{71795508-A417-4861-9293-4C13367E1F5E}" type="parTrans" cxnId="{2AF8C9D7-D644-4A44-BAEF-4FDE28E9FA43}">
      <dgm:prSet/>
      <dgm:spPr/>
      <dgm:t>
        <a:bodyPr/>
        <a:lstStyle/>
        <a:p>
          <a:endParaRPr lang="fr-FR"/>
        </a:p>
      </dgm:t>
    </dgm:pt>
    <dgm:pt modelId="{22F44E8D-1A52-4C26-A6B4-98B10A6B0943}" type="sibTrans" cxnId="{2AF8C9D7-D644-4A44-BAEF-4FDE28E9FA43}">
      <dgm:prSet/>
      <dgm:spPr/>
      <dgm:t>
        <a:bodyPr/>
        <a:lstStyle/>
        <a:p>
          <a:endParaRPr lang="fr-FR"/>
        </a:p>
      </dgm:t>
    </dgm:pt>
    <dgm:pt modelId="{2E2ED0D5-4164-4A11-B50A-A82DD1183642}">
      <dgm:prSet phldrT="[Texte]"/>
      <dgm:spPr/>
      <dgm:t>
        <a:bodyPr/>
        <a:lstStyle/>
        <a:p>
          <a:r>
            <a:rPr lang="fr-FR" dirty="0" smtClean="0"/>
            <a:t>Partie II</a:t>
          </a:r>
          <a:endParaRPr lang="fr-FR" dirty="0"/>
        </a:p>
      </dgm:t>
    </dgm:pt>
    <dgm:pt modelId="{BFBD3772-70BD-4A95-A867-4CDEC97D9C73}" type="parTrans" cxnId="{08D959B9-ACEF-46F5-9629-77A73C123391}">
      <dgm:prSet/>
      <dgm:spPr/>
      <dgm:t>
        <a:bodyPr/>
        <a:lstStyle/>
        <a:p>
          <a:endParaRPr lang="fr-FR"/>
        </a:p>
      </dgm:t>
    </dgm:pt>
    <dgm:pt modelId="{444FA12B-ACED-4DE1-B0E2-CDE0CB2B9DDD}" type="sibTrans" cxnId="{08D959B9-ACEF-46F5-9629-77A73C123391}">
      <dgm:prSet/>
      <dgm:spPr/>
      <dgm:t>
        <a:bodyPr/>
        <a:lstStyle/>
        <a:p>
          <a:endParaRPr lang="fr-FR"/>
        </a:p>
      </dgm:t>
    </dgm:pt>
    <dgm:pt modelId="{E1741B08-7009-4CC5-86F7-B498C7FB25CB}">
      <dgm:prSet phldrT="[Texte]"/>
      <dgm:spPr/>
      <dgm:t>
        <a:bodyPr/>
        <a:lstStyle/>
        <a:p>
          <a:r>
            <a:rPr lang="fr-FR" dirty="0" smtClean="0"/>
            <a:t>Partie III</a:t>
          </a:r>
          <a:endParaRPr lang="fr-FR" dirty="0"/>
        </a:p>
      </dgm:t>
    </dgm:pt>
    <dgm:pt modelId="{50FAEF87-5CCC-455A-ABE6-326F1986F4DD}" type="parTrans" cxnId="{90807FB9-F652-4768-A2B5-642B57B062BA}">
      <dgm:prSet/>
      <dgm:spPr/>
      <dgm:t>
        <a:bodyPr/>
        <a:lstStyle/>
        <a:p>
          <a:endParaRPr lang="fr-FR"/>
        </a:p>
      </dgm:t>
    </dgm:pt>
    <dgm:pt modelId="{59D4CEE5-D90F-4028-9996-C903D27139B1}" type="sibTrans" cxnId="{90807FB9-F652-4768-A2B5-642B57B062BA}">
      <dgm:prSet/>
      <dgm:spPr/>
      <dgm:t>
        <a:bodyPr/>
        <a:lstStyle/>
        <a:p>
          <a:endParaRPr lang="fr-FR"/>
        </a:p>
      </dgm:t>
    </dgm:pt>
    <dgm:pt modelId="{B8BF16F8-5974-472C-943E-76AE21527536}">
      <dgm:prSet phldrT="[Texte]"/>
      <dgm:spPr/>
      <dgm:t>
        <a:bodyPr/>
        <a:lstStyle/>
        <a:p>
          <a:r>
            <a:rPr lang="fr-FR" dirty="0" smtClean="0"/>
            <a:t>Conclusion</a:t>
          </a:r>
          <a:endParaRPr lang="fr-FR" dirty="0"/>
        </a:p>
      </dgm:t>
    </dgm:pt>
    <dgm:pt modelId="{F4F1FB2B-025E-47C3-9BBA-7DC2218DA2DC}" type="parTrans" cxnId="{C3F44B4B-B143-410D-86A3-96365F775B95}">
      <dgm:prSet/>
      <dgm:spPr/>
      <dgm:t>
        <a:bodyPr/>
        <a:lstStyle/>
        <a:p>
          <a:endParaRPr lang="fr-FR"/>
        </a:p>
      </dgm:t>
    </dgm:pt>
    <dgm:pt modelId="{2D479211-5FC1-441D-BCDC-FF8D3AB876CC}" type="sibTrans" cxnId="{C3F44B4B-B143-410D-86A3-96365F775B95}">
      <dgm:prSet/>
      <dgm:spPr/>
      <dgm:t>
        <a:bodyPr/>
        <a:lstStyle/>
        <a:p>
          <a:endParaRPr lang="fr-FR"/>
        </a:p>
      </dgm:t>
    </dgm:pt>
    <dgm:pt modelId="{DD01C99B-70FD-4259-87FE-EEAC827627A4}">
      <dgm:prSet phldrT="[Texte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fr-FR" dirty="0" smtClean="0"/>
            <a:t>Introduction</a:t>
          </a:r>
          <a:endParaRPr lang="fr-FR" dirty="0"/>
        </a:p>
      </dgm:t>
    </dgm:pt>
    <dgm:pt modelId="{A88855D8-2706-4E06-88C9-906807DAA308}" type="parTrans" cxnId="{9A92F3CF-A67F-4D23-A77A-30E9D91D7689}">
      <dgm:prSet/>
      <dgm:spPr/>
      <dgm:t>
        <a:bodyPr/>
        <a:lstStyle/>
        <a:p>
          <a:endParaRPr lang="fr-FR"/>
        </a:p>
      </dgm:t>
    </dgm:pt>
    <dgm:pt modelId="{48AEBB5C-1257-46BA-AFBF-D75C1DE2C2B4}" type="sibTrans" cxnId="{9A92F3CF-A67F-4D23-A77A-30E9D91D7689}">
      <dgm:prSet/>
      <dgm:spPr/>
      <dgm:t>
        <a:bodyPr/>
        <a:lstStyle/>
        <a:p>
          <a:endParaRPr lang="fr-FR"/>
        </a:p>
      </dgm:t>
    </dgm:pt>
    <dgm:pt modelId="{E67E803A-8458-4052-B8B6-1E36728C1B0A}" type="pres">
      <dgm:prSet presAssocID="{D1509EF0-74B7-4079-A210-A770E1423BDA}" presName="Name0" presStyleCnt="0">
        <dgm:presLayoutVars>
          <dgm:dir/>
          <dgm:resizeHandles val="exact"/>
        </dgm:presLayoutVars>
      </dgm:prSet>
      <dgm:spPr/>
    </dgm:pt>
    <dgm:pt modelId="{1403F642-56FB-42B1-99E1-7407F0AFDEE7}" type="pres">
      <dgm:prSet presAssocID="{DD01C99B-70FD-4259-87FE-EEAC827627A4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6DA36C9-0246-4F02-BA72-FDDF23D5C862}" type="pres">
      <dgm:prSet presAssocID="{48AEBB5C-1257-46BA-AFBF-D75C1DE2C2B4}" presName="parSpace" presStyleCnt="0"/>
      <dgm:spPr/>
    </dgm:pt>
    <dgm:pt modelId="{6F02A5B5-6569-486C-8632-FCBB6AB0BFF1}" type="pres">
      <dgm:prSet presAssocID="{2A5904F4-B22F-481B-9768-EE71E022BEDE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BB4C8A3-C59B-4180-81E7-7143434CBEA5}" type="pres">
      <dgm:prSet presAssocID="{22F44E8D-1A52-4C26-A6B4-98B10A6B0943}" presName="parSpace" presStyleCnt="0"/>
      <dgm:spPr/>
    </dgm:pt>
    <dgm:pt modelId="{AE4F25E8-5937-4CDE-AF7E-D8A9C34A8DFF}" type="pres">
      <dgm:prSet presAssocID="{2E2ED0D5-4164-4A11-B50A-A82DD1183642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AC72BB7-F612-4876-8D8E-6643CD5A0380}" type="pres">
      <dgm:prSet presAssocID="{444FA12B-ACED-4DE1-B0E2-CDE0CB2B9DDD}" presName="parSpace" presStyleCnt="0"/>
      <dgm:spPr/>
    </dgm:pt>
    <dgm:pt modelId="{0DE1BF68-37A4-4BF5-BE37-D1824D8E04EF}" type="pres">
      <dgm:prSet presAssocID="{E1741B08-7009-4CC5-86F7-B498C7FB25CB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FA7B9BD-2491-42BF-93D2-425F92AFA3C1}" type="pres">
      <dgm:prSet presAssocID="{59D4CEE5-D90F-4028-9996-C903D27139B1}" presName="parSpace" presStyleCnt="0"/>
      <dgm:spPr/>
    </dgm:pt>
    <dgm:pt modelId="{F81BB686-D973-40A7-A406-BD80A2145601}" type="pres">
      <dgm:prSet presAssocID="{B8BF16F8-5974-472C-943E-76AE21527536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98C2F629-5EA1-462C-B249-F57F93BF9E0E}" type="presOf" srcId="{E1741B08-7009-4CC5-86F7-B498C7FB25CB}" destId="{0DE1BF68-37A4-4BF5-BE37-D1824D8E04EF}" srcOrd="0" destOrd="0" presId="urn:microsoft.com/office/officeart/2005/8/layout/hChevron3"/>
    <dgm:cxn modelId="{90807FB9-F652-4768-A2B5-642B57B062BA}" srcId="{D1509EF0-74B7-4079-A210-A770E1423BDA}" destId="{E1741B08-7009-4CC5-86F7-B498C7FB25CB}" srcOrd="3" destOrd="0" parTransId="{50FAEF87-5CCC-455A-ABE6-326F1986F4DD}" sibTransId="{59D4CEE5-D90F-4028-9996-C903D27139B1}"/>
    <dgm:cxn modelId="{6165D34E-E715-4441-B31C-5630153E4EF8}" type="presOf" srcId="{2A5904F4-B22F-481B-9768-EE71E022BEDE}" destId="{6F02A5B5-6569-486C-8632-FCBB6AB0BFF1}" srcOrd="0" destOrd="0" presId="urn:microsoft.com/office/officeart/2005/8/layout/hChevron3"/>
    <dgm:cxn modelId="{9A92F3CF-A67F-4D23-A77A-30E9D91D7689}" srcId="{D1509EF0-74B7-4079-A210-A770E1423BDA}" destId="{DD01C99B-70FD-4259-87FE-EEAC827627A4}" srcOrd="0" destOrd="0" parTransId="{A88855D8-2706-4E06-88C9-906807DAA308}" sibTransId="{48AEBB5C-1257-46BA-AFBF-D75C1DE2C2B4}"/>
    <dgm:cxn modelId="{C3F44B4B-B143-410D-86A3-96365F775B95}" srcId="{D1509EF0-74B7-4079-A210-A770E1423BDA}" destId="{B8BF16F8-5974-472C-943E-76AE21527536}" srcOrd="4" destOrd="0" parTransId="{F4F1FB2B-025E-47C3-9BBA-7DC2218DA2DC}" sibTransId="{2D479211-5FC1-441D-BCDC-FF8D3AB876CC}"/>
    <dgm:cxn modelId="{2AF8C9D7-D644-4A44-BAEF-4FDE28E9FA43}" srcId="{D1509EF0-74B7-4079-A210-A770E1423BDA}" destId="{2A5904F4-B22F-481B-9768-EE71E022BEDE}" srcOrd="1" destOrd="0" parTransId="{71795508-A417-4861-9293-4C13367E1F5E}" sibTransId="{22F44E8D-1A52-4C26-A6B4-98B10A6B0943}"/>
    <dgm:cxn modelId="{022CB255-0AAA-4781-9790-DAEB9AE9BEDA}" type="presOf" srcId="{DD01C99B-70FD-4259-87FE-EEAC827627A4}" destId="{1403F642-56FB-42B1-99E1-7407F0AFDEE7}" srcOrd="0" destOrd="0" presId="urn:microsoft.com/office/officeart/2005/8/layout/hChevron3"/>
    <dgm:cxn modelId="{C3A14FE6-B7CA-4C5D-AA6E-D921BA40D173}" type="presOf" srcId="{2E2ED0D5-4164-4A11-B50A-A82DD1183642}" destId="{AE4F25E8-5937-4CDE-AF7E-D8A9C34A8DFF}" srcOrd="0" destOrd="0" presId="urn:microsoft.com/office/officeart/2005/8/layout/hChevron3"/>
    <dgm:cxn modelId="{08D959B9-ACEF-46F5-9629-77A73C123391}" srcId="{D1509EF0-74B7-4079-A210-A770E1423BDA}" destId="{2E2ED0D5-4164-4A11-B50A-A82DD1183642}" srcOrd="2" destOrd="0" parTransId="{BFBD3772-70BD-4A95-A867-4CDEC97D9C73}" sibTransId="{444FA12B-ACED-4DE1-B0E2-CDE0CB2B9DDD}"/>
    <dgm:cxn modelId="{8F79C3B9-2AC9-4563-A8C7-1F8224439470}" type="presOf" srcId="{B8BF16F8-5974-472C-943E-76AE21527536}" destId="{F81BB686-D973-40A7-A406-BD80A2145601}" srcOrd="0" destOrd="0" presId="urn:microsoft.com/office/officeart/2005/8/layout/hChevron3"/>
    <dgm:cxn modelId="{CA1DDAEB-9316-4B4A-B257-264BD5FBDFBD}" type="presOf" srcId="{D1509EF0-74B7-4079-A210-A770E1423BDA}" destId="{E67E803A-8458-4052-B8B6-1E36728C1B0A}" srcOrd="0" destOrd="0" presId="urn:microsoft.com/office/officeart/2005/8/layout/hChevron3"/>
    <dgm:cxn modelId="{E5ABA2AA-D48C-4C65-9165-FACFFB73BC09}" type="presParOf" srcId="{E67E803A-8458-4052-B8B6-1E36728C1B0A}" destId="{1403F642-56FB-42B1-99E1-7407F0AFDEE7}" srcOrd="0" destOrd="0" presId="urn:microsoft.com/office/officeart/2005/8/layout/hChevron3"/>
    <dgm:cxn modelId="{77A48F47-67C2-4F98-B2BA-CD5049671454}" type="presParOf" srcId="{E67E803A-8458-4052-B8B6-1E36728C1B0A}" destId="{F6DA36C9-0246-4F02-BA72-FDDF23D5C862}" srcOrd="1" destOrd="0" presId="urn:microsoft.com/office/officeart/2005/8/layout/hChevron3"/>
    <dgm:cxn modelId="{DA5487FA-2230-4BC2-9501-D3CEBE19357A}" type="presParOf" srcId="{E67E803A-8458-4052-B8B6-1E36728C1B0A}" destId="{6F02A5B5-6569-486C-8632-FCBB6AB0BFF1}" srcOrd="2" destOrd="0" presId="urn:microsoft.com/office/officeart/2005/8/layout/hChevron3"/>
    <dgm:cxn modelId="{721CDBE8-6782-498C-BAA1-79C1CDF62532}" type="presParOf" srcId="{E67E803A-8458-4052-B8B6-1E36728C1B0A}" destId="{9BB4C8A3-C59B-4180-81E7-7143434CBEA5}" srcOrd="3" destOrd="0" presId="urn:microsoft.com/office/officeart/2005/8/layout/hChevron3"/>
    <dgm:cxn modelId="{650FB5DB-2920-4AAC-8318-26613EC9B548}" type="presParOf" srcId="{E67E803A-8458-4052-B8B6-1E36728C1B0A}" destId="{AE4F25E8-5937-4CDE-AF7E-D8A9C34A8DFF}" srcOrd="4" destOrd="0" presId="urn:microsoft.com/office/officeart/2005/8/layout/hChevron3"/>
    <dgm:cxn modelId="{5B312A1E-9CE9-4927-AF13-676C67AC29FD}" type="presParOf" srcId="{E67E803A-8458-4052-B8B6-1E36728C1B0A}" destId="{1AC72BB7-F612-4876-8D8E-6643CD5A0380}" srcOrd="5" destOrd="0" presId="urn:microsoft.com/office/officeart/2005/8/layout/hChevron3"/>
    <dgm:cxn modelId="{36126964-714D-40A5-975C-8CF0916B068B}" type="presParOf" srcId="{E67E803A-8458-4052-B8B6-1E36728C1B0A}" destId="{0DE1BF68-37A4-4BF5-BE37-D1824D8E04EF}" srcOrd="6" destOrd="0" presId="urn:microsoft.com/office/officeart/2005/8/layout/hChevron3"/>
    <dgm:cxn modelId="{CB1005BD-2478-426E-9FE5-EC09AE904D4E}" type="presParOf" srcId="{E67E803A-8458-4052-B8B6-1E36728C1B0A}" destId="{5FA7B9BD-2491-42BF-93D2-425F92AFA3C1}" srcOrd="7" destOrd="0" presId="urn:microsoft.com/office/officeart/2005/8/layout/hChevron3"/>
    <dgm:cxn modelId="{97D5BAAF-3080-4928-A719-F57A90725A90}" type="presParOf" srcId="{E67E803A-8458-4052-B8B6-1E36728C1B0A}" destId="{F81BB686-D973-40A7-A406-BD80A2145601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D1509EF0-74B7-4079-A210-A770E1423BDA}" type="doc">
      <dgm:prSet loTypeId="urn:microsoft.com/office/officeart/2005/8/layout/hChevron3" loCatId="process" qsTypeId="urn:microsoft.com/office/officeart/2005/8/quickstyle/3d4" qsCatId="3D" csTypeId="urn:microsoft.com/office/officeart/2005/8/colors/accent1_2" csCatId="accent1" phldr="1"/>
      <dgm:spPr/>
    </dgm:pt>
    <dgm:pt modelId="{2A5904F4-B22F-481B-9768-EE71E022BEDE}">
      <dgm:prSet phldrT="[Texte]"/>
      <dgm:spPr/>
      <dgm:t>
        <a:bodyPr/>
        <a:lstStyle/>
        <a:p>
          <a:r>
            <a:rPr lang="fr-FR" dirty="0" smtClean="0"/>
            <a:t>Partie I</a:t>
          </a:r>
          <a:endParaRPr lang="fr-FR" dirty="0"/>
        </a:p>
      </dgm:t>
    </dgm:pt>
    <dgm:pt modelId="{71795508-A417-4861-9293-4C13367E1F5E}" type="parTrans" cxnId="{2AF8C9D7-D644-4A44-BAEF-4FDE28E9FA43}">
      <dgm:prSet/>
      <dgm:spPr/>
      <dgm:t>
        <a:bodyPr/>
        <a:lstStyle/>
        <a:p>
          <a:endParaRPr lang="fr-FR"/>
        </a:p>
      </dgm:t>
    </dgm:pt>
    <dgm:pt modelId="{22F44E8D-1A52-4C26-A6B4-98B10A6B0943}" type="sibTrans" cxnId="{2AF8C9D7-D644-4A44-BAEF-4FDE28E9FA43}">
      <dgm:prSet/>
      <dgm:spPr/>
      <dgm:t>
        <a:bodyPr/>
        <a:lstStyle/>
        <a:p>
          <a:endParaRPr lang="fr-FR"/>
        </a:p>
      </dgm:t>
    </dgm:pt>
    <dgm:pt modelId="{2E2ED0D5-4164-4A11-B50A-A82DD1183642}">
      <dgm:prSet phldrT="[Texte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fr-FR" dirty="0" smtClean="0"/>
            <a:t>Partie II</a:t>
          </a:r>
          <a:endParaRPr lang="fr-FR" dirty="0"/>
        </a:p>
      </dgm:t>
    </dgm:pt>
    <dgm:pt modelId="{BFBD3772-70BD-4A95-A867-4CDEC97D9C73}" type="parTrans" cxnId="{08D959B9-ACEF-46F5-9629-77A73C123391}">
      <dgm:prSet/>
      <dgm:spPr/>
      <dgm:t>
        <a:bodyPr/>
        <a:lstStyle/>
        <a:p>
          <a:endParaRPr lang="fr-FR"/>
        </a:p>
      </dgm:t>
    </dgm:pt>
    <dgm:pt modelId="{444FA12B-ACED-4DE1-B0E2-CDE0CB2B9DDD}" type="sibTrans" cxnId="{08D959B9-ACEF-46F5-9629-77A73C123391}">
      <dgm:prSet/>
      <dgm:spPr/>
      <dgm:t>
        <a:bodyPr/>
        <a:lstStyle/>
        <a:p>
          <a:endParaRPr lang="fr-FR"/>
        </a:p>
      </dgm:t>
    </dgm:pt>
    <dgm:pt modelId="{E1741B08-7009-4CC5-86F7-B498C7FB25CB}">
      <dgm:prSet phldrT="[Texte]"/>
      <dgm:spPr/>
      <dgm:t>
        <a:bodyPr/>
        <a:lstStyle/>
        <a:p>
          <a:r>
            <a:rPr lang="fr-FR" dirty="0" smtClean="0"/>
            <a:t>Partie III</a:t>
          </a:r>
          <a:endParaRPr lang="fr-FR" dirty="0"/>
        </a:p>
      </dgm:t>
    </dgm:pt>
    <dgm:pt modelId="{50FAEF87-5CCC-455A-ABE6-326F1986F4DD}" type="parTrans" cxnId="{90807FB9-F652-4768-A2B5-642B57B062BA}">
      <dgm:prSet/>
      <dgm:spPr/>
      <dgm:t>
        <a:bodyPr/>
        <a:lstStyle/>
        <a:p>
          <a:endParaRPr lang="fr-FR"/>
        </a:p>
      </dgm:t>
    </dgm:pt>
    <dgm:pt modelId="{59D4CEE5-D90F-4028-9996-C903D27139B1}" type="sibTrans" cxnId="{90807FB9-F652-4768-A2B5-642B57B062BA}">
      <dgm:prSet/>
      <dgm:spPr/>
      <dgm:t>
        <a:bodyPr/>
        <a:lstStyle/>
        <a:p>
          <a:endParaRPr lang="fr-FR"/>
        </a:p>
      </dgm:t>
    </dgm:pt>
    <dgm:pt modelId="{B8BF16F8-5974-472C-943E-76AE21527536}">
      <dgm:prSet phldrT="[Texte]"/>
      <dgm:spPr/>
      <dgm:t>
        <a:bodyPr/>
        <a:lstStyle/>
        <a:p>
          <a:r>
            <a:rPr lang="fr-FR" dirty="0" smtClean="0"/>
            <a:t>Conclusion</a:t>
          </a:r>
          <a:endParaRPr lang="fr-FR" dirty="0"/>
        </a:p>
      </dgm:t>
    </dgm:pt>
    <dgm:pt modelId="{F4F1FB2B-025E-47C3-9BBA-7DC2218DA2DC}" type="parTrans" cxnId="{C3F44B4B-B143-410D-86A3-96365F775B95}">
      <dgm:prSet/>
      <dgm:spPr/>
      <dgm:t>
        <a:bodyPr/>
        <a:lstStyle/>
        <a:p>
          <a:endParaRPr lang="fr-FR"/>
        </a:p>
      </dgm:t>
    </dgm:pt>
    <dgm:pt modelId="{2D479211-5FC1-441D-BCDC-FF8D3AB876CC}" type="sibTrans" cxnId="{C3F44B4B-B143-410D-86A3-96365F775B95}">
      <dgm:prSet/>
      <dgm:spPr/>
      <dgm:t>
        <a:bodyPr/>
        <a:lstStyle/>
        <a:p>
          <a:endParaRPr lang="fr-FR"/>
        </a:p>
      </dgm:t>
    </dgm:pt>
    <dgm:pt modelId="{DD01C99B-70FD-4259-87FE-EEAC827627A4}">
      <dgm:prSet phldrT="[Texte]"/>
      <dgm:spPr/>
      <dgm:t>
        <a:bodyPr/>
        <a:lstStyle/>
        <a:p>
          <a:r>
            <a:rPr lang="fr-FR" smtClean="0"/>
            <a:t>Introduction</a:t>
          </a:r>
          <a:endParaRPr lang="fr-FR" dirty="0"/>
        </a:p>
      </dgm:t>
    </dgm:pt>
    <dgm:pt modelId="{A88855D8-2706-4E06-88C9-906807DAA308}" type="parTrans" cxnId="{9A92F3CF-A67F-4D23-A77A-30E9D91D7689}">
      <dgm:prSet/>
      <dgm:spPr/>
      <dgm:t>
        <a:bodyPr/>
        <a:lstStyle/>
        <a:p>
          <a:endParaRPr lang="fr-FR"/>
        </a:p>
      </dgm:t>
    </dgm:pt>
    <dgm:pt modelId="{48AEBB5C-1257-46BA-AFBF-D75C1DE2C2B4}" type="sibTrans" cxnId="{9A92F3CF-A67F-4D23-A77A-30E9D91D7689}">
      <dgm:prSet/>
      <dgm:spPr/>
      <dgm:t>
        <a:bodyPr/>
        <a:lstStyle/>
        <a:p>
          <a:endParaRPr lang="fr-FR"/>
        </a:p>
      </dgm:t>
    </dgm:pt>
    <dgm:pt modelId="{E67E803A-8458-4052-B8B6-1E36728C1B0A}" type="pres">
      <dgm:prSet presAssocID="{D1509EF0-74B7-4079-A210-A770E1423BDA}" presName="Name0" presStyleCnt="0">
        <dgm:presLayoutVars>
          <dgm:dir/>
          <dgm:resizeHandles val="exact"/>
        </dgm:presLayoutVars>
      </dgm:prSet>
      <dgm:spPr/>
    </dgm:pt>
    <dgm:pt modelId="{1403F642-56FB-42B1-99E1-7407F0AFDEE7}" type="pres">
      <dgm:prSet presAssocID="{DD01C99B-70FD-4259-87FE-EEAC827627A4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6DA36C9-0246-4F02-BA72-FDDF23D5C862}" type="pres">
      <dgm:prSet presAssocID="{48AEBB5C-1257-46BA-AFBF-D75C1DE2C2B4}" presName="parSpace" presStyleCnt="0"/>
      <dgm:spPr/>
    </dgm:pt>
    <dgm:pt modelId="{6F02A5B5-6569-486C-8632-FCBB6AB0BFF1}" type="pres">
      <dgm:prSet presAssocID="{2A5904F4-B22F-481B-9768-EE71E022BEDE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BB4C8A3-C59B-4180-81E7-7143434CBEA5}" type="pres">
      <dgm:prSet presAssocID="{22F44E8D-1A52-4C26-A6B4-98B10A6B0943}" presName="parSpace" presStyleCnt="0"/>
      <dgm:spPr/>
    </dgm:pt>
    <dgm:pt modelId="{AE4F25E8-5937-4CDE-AF7E-D8A9C34A8DFF}" type="pres">
      <dgm:prSet presAssocID="{2E2ED0D5-4164-4A11-B50A-A82DD1183642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AC72BB7-F612-4876-8D8E-6643CD5A0380}" type="pres">
      <dgm:prSet presAssocID="{444FA12B-ACED-4DE1-B0E2-CDE0CB2B9DDD}" presName="parSpace" presStyleCnt="0"/>
      <dgm:spPr/>
    </dgm:pt>
    <dgm:pt modelId="{0DE1BF68-37A4-4BF5-BE37-D1824D8E04EF}" type="pres">
      <dgm:prSet presAssocID="{E1741B08-7009-4CC5-86F7-B498C7FB25CB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FA7B9BD-2491-42BF-93D2-425F92AFA3C1}" type="pres">
      <dgm:prSet presAssocID="{59D4CEE5-D90F-4028-9996-C903D27139B1}" presName="parSpace" presStyleCnt="0"/>
      <dgm:spPr/>
    </dgm:pt>
    <dgm:pt modelId="{F81BB686-D973-40A7-A406-BD80A2145601}" type="pres">
      <dgm:prSet presAssocID="{B8BF16F8-5974-472C-943E-76AE21527536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90807FB9-F652-4768-A2B5-642B57B062BA}" srcId="{D1509EF0-74B7-4079-A210-A770E1423BDA}" destId="{E1741B08-7009-4CC5-86F7-B498C7FB25CB}" srcOrd="3" destOrd="0" parTransId="{50FAEF87-5CCC-455A-ABE6-326F1986F4DD}" sibTransId="{59D4CEE5-D90F-4028-9996-C903D27139B1}"/>
    <dgm:cxn modelId="{3C36C86D-06A0-49B8-8719-653E220A9A3F}" type="presOf" srcId="{DD01C99B-70FD-4259-87FE-EEAC827627A4}" destId="{1403F642-56FB-42B1-99E1-7407F0AFDEE7}" srcOrd="0" destOrd="0" presId="urn:microsoft.com/office/officeart/2005/8/layout/hChevron3"/>
    <dgm:cxn modelId="{9A92F3CF-A67F-4D23-A77A-30E9D91D7689}" srcId="{D1509EF0-74B7-4079-A210-A770E1423BDA}" destId="{DD01C99B-70FD-4259-87FE-EEAC827627A4}" srcOrd="0" destOrd="0" parTransId="{A88855D8-2706-4E06-88C9-906807DAA308}" sibTransId="{48AEBB5C-1257-46BA-AFBF-D75C1DE2C2B4}"/>
    <dgm:cxn modelId="{4F8DF893-28C0-4994-A0E6-235F5A99B429}" type="presOf" srcId="{D1509EF0-74B7-4079-A210-A770E1423BDA}" destId="{E67E803A-8458-4052-B8B6-1E36728C1B0A}" srcOrd="0" destOrd="0" presId="urn:microsoft.com/office/officeart/2005/8/layout/hChevron3"/>
    <dgm:cxn modelId="{EA230E9A-218C-48AD-8FD8-689A936FB677}" type="presOf" srcId="{2E2ED0D5-4164-4A11-B50A-A82DD1183642}" destId="{AE4F25E8-5937-4CDE-AF7E-D8A9C34A8DFF}" srcOrd="0" destOrd="0" presId="urn:microsoft.com/office/officeart/2005/8/layout/hChevron3"/>
    <dgm:cxn modelId="{C3F44B4B-B143-410D-86A3-96365F775B95}" srcId="{D1509EF0-74B7-4079-A210-A770E1423BDA}" destId="{B8BF16F8-5974-472C-943E-76AE21527536}" srcOrd="4" destOrd="0" parTransId="{F4F1FB2B-025E-47C3-9BBA-7DC2218DA2DC}" sibTransId="{2D479211-5FC1-441D-BCDC-FF8D3AB876CC}"/>
    <dgm:cxn modelId="{2AF8C9D7-D644-4A44-BAEF-4FDE28E9FA43}" srcId="{D1509EF0-74B7-4079-A210-A770E1423BDA}" destId="{2A5904F4-B22F-481B-9768-EE71E022BEDE}" srcOrd="1" destOrd="0" parTransId="{71795508-A417-4861-9293-4C13367E1F5E}" sibTransId="{22F44E8D-1A52-4C26-A6B4-98B10A6B0943}"/>
    <dgm:cxn modelId="{08D959B9-ACEF-46F5-9629-77A73C123391}" srcId="{D1509EF0-74B7-4079-A210-A770E1423BDA}" destId="{2E2ED0D5-4164-4A11-B50A-A82DD1183642}" srcOrd="2" destOrd="0" parTransId="{BFBD3772-70BD-4A95-A867-4CDEC97D9C73}" sibTransId="{444FA12B-ACED-4DE1-B0E2-CDE0CB2B9DDD}"/>
    <dgm:cxn modelId="{68FC758F-90E4-4831-91F3-80068B1E7AF0}" type="presOf" srcId="{2A5904F4-B22F-481B-9768-EE71E022BEDE}" destId="{6F02A5B5-6569-486C-8632-FCBB6AB0BFF1}" srcOrd="0" destOrd="0" presId="urn:microsoft.com/office/officeart/2005/8/layout/hChevron3"/>
    <dgm:cxn modelId="{22B1F969-5065-40BD-B6DC-78E36CE97163}" type="presOf" srcId="{E1741B08-7009-4CC5-86F7-B498C7FB25CB}" destId="{0DE1BF68-37A4-4BF5-BE37-D1824D8E04EF}" srcOrd="0" destOrd="0" presId="urn:microsoft.com/office/officeart/2005/8/layout/hChevron3"/>
    <dgm:cxn modelId="{206B08E9-27F9-4CF1-9A37-8B1137C2D2D5}" type="presOf" srcId="{B8BF16F8-5974-472C-943E-76AE21527536}" destId="{F81BB686-D973-40A7-A406-BD80A2145601}" srcOrd="0" destOrd="0" presId="urn:microsoft.com/office/officeart/2005/8/layout/hChevron3"/>
    <dgm:cxn modelId="{DA229774-5BFC-4A25-B09D-3A5D52D743EC}" type="presParOf" srcId="{E67E803A-8458-4052-B8B6-1E36728C1B0A}" destId="{1403F642-56FB-42B1-99E1-7407F0AFDEE7}" srcOrd="0" destOrd="0" presId="urn:microsoft.com/office/officeart/2005/8/layout/hChevron3"/>
    <dgm:cxn modelId="{EB8ABDC9-F6F2-4341-9156-BC503BE6D06C}" type="presParOf" srcId="{E67E803A-8458-4052-B8B6-1E36728C1B0A}" destId="{F6DA36C9-0246-4F02-BA72-FDDF23D5C862}" srcOrd="1" destOrd="0" presId="urn:microsoft.com/office/officeart/2005/8/layout/hChevron3"/>
    <dgm:cxn modelId="{C7503D57-EB84-47BE-A6C8-E74F9BCEFA8A}" type="presParOf" srcId="{E67E803A-8458-4052-B8B6-1E36728C1B0A}" destId="{6F02A5B5-6569-486C-8632-FCBB6AB0BFF1}" srcOrd="2" destOrd="0" presId="urn:microsoft.com/office/officeart/2005/8/layout/hChevron3"/>
    <dgm:cxn modelId="{AD7A83AF-A992-4ED3-9DFA-1FAB1A66E16F}" type="presParOf" srcId="{E67E803A-8458-4052-B8B6-1E36728C1B0A}" destId="{9BB4C8A3-C59B-4180-81E7-7143434CBEA5}" srcOrd="3" destOrd="0" presId="urn:microsoft.com/office/officeart/2005/8/layout/hChevron3"/>
    <dgm:cxn modelId="{B8B2BED9-CF8D-4C80-8BA2-B0542C2A36B8}" type="presParOf" srcId="{E67E803A-8458-4052-B8B6-1E36728C1B0A}" destId="{AE4F25E8-5937-4CDE-AF7E-D8A9C34A8DFF}" srcOrd="4" destOrd="0" presId="urn:microsoft.com/office/officeart/2005/8/layout/hChevron3"/>
    <dgm:cxn modelId="{C8C13F20-9ACE-4FB9-BF04-9A7AB1E2EEF8}" type="presParOf" srcId="{E67E803A-8458-4052-B8B6-1E36728C1B0A}" destId="{1AC72BB7-F612-4876-8D8E-6643CD5A0380}" srcOrd="5" destOrd="0" presId="urn:microsoft.com/office/officeart/2005/8/layout/hChevron3"/>
    <dgm:cxn modelId="{B444DE9C-FEDB-426A-B031-DF6CF1728E03}" type="presParOf" srcId="{E67E803A-8458-4052-B8B6-1E36728C1B0A}" destId="{0DE1BF68-37A4-4BF5-BE37-D1824D8E04EF}" srcOrd="6" destOrd="0" presId="urn:microsoft.com/office/officeart/2005/8/layout/hChevron3"/>
    <dgm:cxn modelId="{B2CC1964-38F0-40E1-9AE4-9548EB313B1E}" type="presParOf" srcId="{E67E803A-8458-4052-B8B6-1E36728C1B0A}" destId="{5FA7B9BD-2491-42BF-93D2-425F92AFA3C1}" srcOrd="7" destOrd="0" presId="urn:microsoft.com/office/officeart/2005/8/layout/hChevron3"/>
    <dgm:cxn modelId="{A4180059-A87B-4F1F-ADC3-F486A69CA1EB}" type="presParOf" srcId="{E67E803A-8458-4052-B8B6-1E36728C1B0A}" destId="{F81BB686-D973-40A7-A406-BD80A2145601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D1509EF0-74B7-4079-A210-A770E1423BDA}" type="doc">
      <dgm:prSet loTypeId="urn:microsoft.com/office/officeart/2005/8/layout/hChevron3" loCatId="process" qsTypeId="urn:microsoft.com/office/officeart/2005/8/quickstyle/3d4" qsCatId="3D" csTypeId="urn:microsoft.com/office/officeart/2005/8/colors/accent1_2" csCatId="accent1" phldr="1"/>
      <dgm:spPr/>
    </dgm:pt>
    <dgm:pt modelId="{2A5904F4-B22F-481B-9768-EE71E022BEDE}">
      <dgm:prSet phldrT="[Texte]"/>
      <dgm:spPr/>
      <dgm:t>
        <a:bodyPr/>
        <a:lstStyle/>
        <a:p>
          <a:r>
            <a:rPr lang="fr-FR" dirty="0" smtClean="0"/>
            <a:t>Partie I</a:t>
          </a:r>
          <a:endParaRPr lang="fr-FR" dirty="0"/>
        </a:p>
      </dgm:t>
    </dgm:pt>
    <dgm:pt modelId="{71795508-A417-4861-9293-4C13367E1F5E}" type="parTrans" cxnId="{2AF8C9D7-D644-4A44-BAEF-4FDE28E9FA43}">
      <dgm:prSet/>
      <dgm:spPr/>
      <dgm:t>
        <a:bodyPr/>
        <a:lstStyle/>
        <a:p>
          <a:endParaRPr lang="fr-FR"/>
        </a:p>
      </dgm:t>
    </dgm:pt>
    <dgm:pt modelId="{22F44E8D-1A52-4C26-A6B4-98B10A6B0943}" type="sibTrans" cxnId="{2AF8C9D7-D644-4A44-BAEF-4FDE28E9FA43}">
      <dgm:prSet/>
      <dgm:spPr/>
      <dgm:t>
        <a:bodyPr/>
        <a:lstStyle/>
        <a:p>
          <a:endParaRPr lang="fr-FR"/>
        </a:p>
      </dgm:t>
    </dgm:pt>
    <dgm:pt modelId="{2E2ED0D5-4164-4A11-B50A-A82DD1183642}">
      <dgm:prSet phldrT="[Texte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fr-FR" dirty="0" smtClean="0"/>
            <a:t>Partie II</a:t>
          </a:r>
          <a:endParaRPr lang="fr-FR" dirty="0"/>
        </a:p>
      </dgm:t>
    </dgm:pt>
    <dgm:pt modelId="{BFBD3772-70BD-4A95-A867-4CDEC97D9C73}" type="parTrans" cxnId="{08D959B9-ACEF-46F5-9629-77A73C123391}">
      <dgm:prSet/>
      <dgm:spPr/>
      <dgm:t>
        <a:bodyPr/>
        <a:lstStyle/>
        <a:p>
          <a:endParaRPr lang="fr-FR"/>
        </a:p>
      </dgm:t>
    </dgm:pt>
    <dgm:pt modelId="{444FA12B-ACED-4DE1-B0E2-CDE0CB2B9DDD}" type="sibTrans" cxnId="{08D959B9-ACEF-46F5-9629-77A73C123391}">
      <dgm:prSet/>
      <dgm:spPr/>
      <dgm:t>
        <a:bodyPr/>
        <a:lstStyle/>
        <a:p>
          <a:endParaRPr lang="fr-FR"/>
        </a:p>
      </dgm:t>
    </dgm:pt>
    <dgm:pt modelId="{E1741B08-7009-4CC5-86F7-B498C7FB25CB}">
      <dgm:prSet phldrT="[Texte]"/>
      <dgm:spPr/>
      <dgm:t>
        <a:bodyPr/>
        <a:lstStyle/>
        <a:p>
          <a:r>
            <a:rPr lang="fr-FR" dirty="0" smtClean="0"/>
            <a:t>Partie III</a:t>
          </a:r>
          <a:endParaRPr lang="fr-FR" dirty="0"/>
        </a:p>
      </dgm:t>
    </dgm:pt>
    <dgm:pt modelId="{50FAEF87-5CCC-455A-ABE6-326F1986F4DD}" type="parTrans" cxnId="{90807FB9-F652-4768-A2B5-642B57B062BA}">
      <dgm:prSet/>
      <dgm:spPr/>
      <dgm:t>
        <a:bodyPr/>
        <a:lstStyle/>
        <a:p>
          <a:endParaRPr lang="fr-FR"/>
        </a:p>
      </dgm:t>
    </dgm:pt>
    <dgm:pt modelId="{59D4CEE5-D90F-4028-9996-C903D27139B1}" type="sibTrans" cxnId="{90807FB9-F652-4768-A2B5-642B57B062BA}">
      <dgm:prSet/>
      <dgm:spPr/>
      <dgm:t>
        <a:bodyPr/>
        <a:lstStyle/>
        <a:p>
          <a:endParaRPr lang="fr-FR"/>
        </a:p>
      </dgm:t>
    </dgm:pt>
    <dgm:pt modelId="{B8BF16F8-5974-472C-943E-76AE21527536}">
      <dgm:prSet phldrT="[Texte]"/>
      <dgm:spPr/>
      <dgm:t>
        <a:bodyPr/>
        <a:lstStyle/>
        <a:p>
          <a:r>
            <a:rPr lang="fr-FR" dirty="0" smtClean="0"/>
            <a:t>Conclusion</a:t>
          </a:r>
          <a:endParaRPr lang="fr-FR" dirty="0"/>
        </a:p>
      </dgm:t>
    </dgm:pt>
    <dgm:pt modelId="{F4F1FB2B-025E-47C3-9BBA-7DC2218DA2DC}" type="parTrans" cxnId="{C3F44B4B-B143-410D-86A3-96365F775B95}">
      <dgm:prSet/>
      <dgm:spPr/>
      <dgm:t>
        <a:bodyPr/>
        <a:lstStyle/>
        <a:p>
          <a:endParaRPr lang="fr-FR"/>
        </a:p>
      </dgm:t>
    </dgm:pt>
    <dgm:pt modelId="{2D479211-5FC1-441D-BCDC-FF8D3AB876CC}" type="sibTrans" cxnId="{C3F44B4B-B143-410D-86A3-96365F775B95}">
      <dgm:prSet/>
      <dgm:spPr/>
      <dgm:t>
        <a:bodyPr/>
        <a:lstStyle/>
        <a:p>
          <a:endParaRPr lang="fr-FR"/>
        </a:p>
      </dgm:t>
    </dgm:pt>
    <dgm:pt modelId="{DD01C99B-70FD-4259-87FE-EEAC827627A4}">
      <dgm:prSet phldrT="[Texte]"/>
      <dgm:spPr/>
      <dgm:t>
        <a:bodyPr/>
        <a:lstStyle/>
        <a:p>
          <a:r>
            <a:rPr lang="fr-FR" smtClean="0"/>
            <a:t>Introduction</a:t>
          </a:r>
          <a:endParaRPr lang="fr-FR" dirty="0"/>
        </a:p>
      </dgm:t>
    </dgm:pt>
    <dgm:pt modelId="{A88855D8-2706-4E06-88C9-906807DAA308}" type="parTrans" cxnId="{9A92F3CF-A67F-4D23-A77A-30E9D91D7689}">
      <dgm:prSet/>
      <dgm:spPr/>
      <dgm:t>
        <a:bodyPr/>
        <a:lstStyle/>
        <a:p>
          <a:endParaRPr lang="fr-FR"/>
        </a:p>
      </dgm:t>
    </dgm:pt>
    <dgm:pt modelId="{48AEBB5C-1257-46BA-AFBF-D75C1DE2C2B4}" type="sibTrans" cxnId="{9A92F3CF-A67F-4D23-A77A-30E9D91D7689}">
      <dgm:prSet/>
      <dgm:spPr/>
      <dgm:t>
        <a:bodyPr/>
        <a:lstStyle/>
        <a:p>
          <a:endParaRPr lang="fr-FR"/>
        </a:p>
      </dgm:t>
    </dgm:pt>
    <dgm:pt modelId="{E67E803A-8458-4052-B8B6-1E36728C1B0A}" type="pres">
      <dgm:prSet presAssocID="{D1509EF0-74B7-4079-A210-A770E1423BDA}" presName="Name0" presStyleCnt="0">
        <dgm:presLayoutVars>
          <dgm:dir/>
          <dgm:resizeHandles val="exact"/>
        </dgm:presLayoutVars>
      </dgm:prSet>
      <dgm:spPr/>
    </dgm:pt>
    <dgm:pt modelId="{1403F642-56FB-42B1-99E1-7407F0AFDEE7}" type="pres">
      <dgm:prSet presAssocID="{DD01C99B-70FD-4259-87FE-EEAC827627A4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6DA36C9-0246-4F02-BA72-FDDF23D5C862}" type="pres">
      <dgm:prSet presAssocID="{48AEBB5C-1257-46BA-AFBF-D75C1DE2C2B4}" presName="parSpace" presStyleCnt="0"/>
      <dgm:spPr/>
    </dgm:pt>
    <dgm:pt modelId="{6F02A5B5-6569-486C-8632-FCBB6AB0BFF1}" type="pres">
      <dgm:prSet presAssocID="{2A5904F4-B22F-481B-9768-EE71E022BEDE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BB4C8A3-C59B-4180-81E7-7143434CBEA5}" type="pres">
      <dgm:prSet presAssocID="{22F44E8D-1A52-4C26-A6B4-98B10A6B0943}" presName="parSpace" presStyleCnt="0"/>
      <dgm:spPr/>
    </dgm:pt>
    <dgm:pt modelId="{AE4F25E8-5937-4CDE-AF7E-D8A9C34A8DFF}" type="pres">
      <dgm:prSet presAssocID="{2E2ED0D5-4164-4A11-B50A-A82DD1183642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AC72BB7-F612-4876-8D8E-6643CD5A0380}" type="pres">
      <dgm:prSet presAssocID="{444FA12B-ACED-4DE1-B0E2-CDE0CB2B9DDD}" presName="parSpace" presStyleCnt="0"/>
      <dgm:spPr/>
    </dgm:pt>
    <dgm:pt modelId="{0DE1BF68-37A4-4BF5-BE37-D1824D8E04EF}" type="pres">
      <dgm:prSet presAssocID="{E1741B08-7009-4CC5-86F7-B498C7FB25CB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FA7B9BD-2491-42BF-93D2-425F92AFA3C1}" type="pres">
      <dgm:prSet presAssocID="{59D4CEE5-D90F-4028-9996-C903D27139B1}" presName="parSpace" presStyleCnt="0"/>
      <dgm:spPr/>
    </dgm:pt>
    <dgm:pt modelId="{F81BB686-D973-40A7-A406-BD80A2145601}" type="pres">
      <dgm:prSet presAssocID="{B8BF16F8-5974-472C-943E-76AE21527536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8642DB8A-DFB3-4E72-867D-4F4A76FD1721}" type="presOf" srcId="{E1741B08-7009-4CC5-86F7-B498C7FB25CB}" destId="{0DE1BF68-37A4-4BF5-BE37-D1824D8E04EF}" srcOrd="0" destOrd="0" presId="urn:microsoft.com/office/officeart/2005/8/layout/hChevron3"/>
    <dgm:cxn modelId="{2304B34F-F6F8-4F00-8A8E-1396D62DE9AD}" type="presOf" srcId="{2E2ED0D5-4164-4A11-B50A-A82DD1183642}" destId="{AE4F25E8-5937-4CDE-AF7E-D8A9C34A8DFF}" srcOrd="0" destOrd="0" presId="urn:microsoft.com/office/officeart/2005/8/layout/hChevron3"/>
    <dgm:cxn modelId="{686ACF18-3144-4583-B467-C958DD4E5028}" type="presOf" srcId="{2A5904F4-B22F-481B-9768-EE71E022BEDE}" destId="{6F02A5B5-6569-486C-8632-FCBB6AB0BFF1}" srcOrd="0" destOrd="0" presId="urn:microsoft.com/office/officeart/2005/8/layout/hChevron3"/>
    <dgm:cxn modelId="{9A92F3CF-A67F-4D23-A77A-30E9D91D7689}" srcId="{D1509EF0-74B7-4079-A210-A770E1423BDA}" destId="{DD01C99B-70FD-4259-87FE-EEAC827627A4}" srcOrd="0" destOrd="0" parTransId="{A88855D8-2706-4E06-88C9-906807DAA308}" sibTransId="{48AEBB5C-1257-46BA-AFBF-D75C1DE2C2B4}"/>
    <dgm:cxn modelId="{90807FB9-F652-4768-A2B5-642B57B062BA}" srcId="{D1509EF0-74B7-4079-A210-A770E1423BDA}" destId="{E1741B08-7009-4CC5-86F7-B498C7FB25CB}" srcOrd="3" destOrd="0" parTransId="{50FAEF87-5CCC-455A-ABE6-326F1986F4DD}" sibTransId="{59D4CEE5-D90F-4028-9996-C903D27139B1}"/>
    <dgm:cxn modelId="{8C6C9063-ADF6-4D7B-AE38-AEF33B17FA81}" type="presOf" srcId="{D1509EF0-74B7-4079-A210-A770E1423BDA}" destId="{E67E803A-8458-4052-B8B6-1E36728C1B0A}" srcOrd="0" destOrd="0" presId="urn:microsoft.com/office/officeart/2005/8/layout/hChevron3"/>
    <dgm:cxn modelId="{C3F44B4B-B143-410D-86A3-96365F775B95}" srcId="{D1509EF0-74B7-4079-A210-A770E1423BDA}" destId="{B8BF16F8-5974-472C-943E-76AE21527536}" srcOrd="4" destOrd="0" parTransId="{F4F1FB2B-025E-47C3-9BBA-7DC2218DA2DC}" sibTransId="{2D479211-5FC1-441D-BCDC-FF8D3AB876CC}"/>
    <dgm:cxn modelId="{4F31F73C-DDED-411C-85C4-33EA73FFE308}" type="presOf" srcId="{B8BF16F8-5974-472C-943E-76AE21527536}" destId="{F81BB686-D973-40A7-A406-BD80A2145601}" srcOrd="0" destOrd="0" presId="urn:microsoft.com/office/officeart/2005/8/layout/hChevron3"/>
    <dgm:cxn modelId="{08D959B9-ACEF-46F5-9629-77A73C123391}" srcId="{D1509EF0-74B7-4079-A210-A770E1423BDA}" destId="{2E2ED0D5-4164-4A11-B50A-A82DD1183642}" srcOrd="2" destOrd="0" parTransId="{BFBD3772-70BD-4A95-A867-4CDEC97D9C73}" sibTransId="{444FA12B-ACED-4DE1-B0E2-CDE0CB2B9DDD}"/>
    <dgm:cxn modelId="{3A38E154-68AF-416B-957E-8034A07027C0}" type="presOf" srcId="{DD01C99B-70FD-4259-87FE-EEAC827627A4}" destId="{1403F642-56FB-42B1-99E1-7407F0AFDEE7}" srcOrd="0" destOrd="0" presId="urn:microsoft.com/office/officeart/2005/8/layout/hChevron3"/>
    <dgm:cxn modelId="{2AF8C9D7-D644-4A44-BAEF-4FDE28E9FA43}" srcId="{D1509EF0-74B7-4079-A210-A770E1423BDA}" destId="{2A5904F4-B22F-481B-9768-EE71E022BEDE}" srcOrd="1" destOrd="0" parTransId="{71795508-A417-4861-9293-4C13367E1F5E}" sibTransId="{22F44E8D-1A52-4C26-A6B4-98B10A6B0943}"/>
    <dgm:cxn modelId="{A2D39DAA-E4E6-4562-B05F-22C59F1D7C5E}" type="presParOf" srcId="{E67E803A-8458-4052-B8B6-1E36728C1B0A}" destId="{1403F642-56FB-42B1-99E1-7407F0AFDEE7}" srcOrd="0" destOrd="0" presId="urn:microsoft.com/office/officeart/2005/8/layout/hChevron3"/>
    <dgm:cxn modelId="{D9F0C898-D764-430C-9BAD-E3883523315A}" type="presParOf" srcId="{E67E803A-8458-4052-B8B6-1E36728C1B0A}" destId="{F6DA36C9-0246-4F02-BA72-FDDF23D5C862}" srcOrd="1" destOrd="0" presId="urn:microsoft.com/office/officeart/2005/8/layout/hChevron3"/>
    <dgm:cxn modelId="{FBDEC630-1AC4-4428-93EA-DB6632B0FA85}" type="presParOf" srcId="{E67E803A-8458-4052-B8B6-1E36728C1B0A}" destId="{6F02A5B5-6569-486C-8632-FCBB6AB0BFF1}" srcOrd="2" destOrd="0" presId="urn:microsoft.com/office/officeart/2005/8/layout/hChevron3"/>
    <dgm:cxn modelId="{64705842-4AF1-4637-9707-9437CAFAFE54}" type="presParOf" srcId="{E67E803A-8458-4052-B8B6-1E36728C1B0A}" destId="{9BB4C8A3-C59B-4180-81E7-7143434CBEA5}" srcOrd="3" destOrd="0" presId="urn:microsoft.com/office/officeart/2005/8/layout/hChevron3"/>
    <dgm:cxn modelId="{DD45F450-1675-4E65-A240-604D0329F4B4}" type="presParOf" srcId="{E67E803A-8458-4052-B8B6-1E36728C1B0A}" destId="{AE4F25E8-5937-4CDE-AF7E-D8A9C34A8DFF}" srcOrd="4" destOrd="0" presId="urn:microsoft.com/office/officeart/2005/8/layout/hChevron3"/>
    <dgm:cxn modelId="{50BB8688-EB25-4AA5-BF9D-0293F02E4DCF}" type="presParOf" srcId="{E67E803A-8458-4052-B8B6-1E36728C1B0A}" destId="{1AC72BB7-F612-4876-8D8E-6643CD5A0380}" srcOrd="5" destOrd="0" presId="urn:microsoft.com/office/officeart/2005/8/layout/hChevron3"/>
    <dgm:cxn modelId="{D2423EB9-6C04-4915-908F-FE29B0B439BC}" type="presParOf" srcId="{E67E803A-8458-4052-B8B6-1E36728C1B0A}" destId="{0DE1BF68-37A4-4BF5-BE37-D1824D8E04EF}" srcOrd="6" destOrd="0" presId="urn:microsoft.com/office/officeart/2005/8/layout/hChevron3"/>
    <dgm:cxn modelId="{C8D01685-535A-4E3C-886C-9AFA4762C0DB}" type="presParOf" srcId="{E67E803A-8458-4052-B8B6-1E36728C1B0A}" destId="{5FA7B9BD-2491-42BF-93D2-425F92AFA3C1}" srcOrd="7" destOrd="0" presId="urn:microsoft.com/office/officeart/2005/8/layout/hChevron3"/>
    <dgm:cxn modelId="{3247BE3C-F15D-444A-B16D-A3FBB7E36BBA}" type="presParOf" srcId="{E67E803A-8458-4052-B8B6-1E36728C1B0A}" destId="{F81BB686-D973-40A7-A406-BD80A2145601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D1509EF0-74B7-4079-A210-A770E1423BDA}" type="doc">
      <dgm:prSet loTypeId="urn:microsoft.com/office/officeart/2005/8/layout/hChevron3" loCatId="process" qsTypeId="urn:microsoft.com/office/officeart/2005/8/quickstyle/3d4" qsCatId="3D" csTypeId="urn:microsoft.com/office/officeart/2005/8/colors/accent1_2" csCatId="accent1" phldr="1"/>
      <dgm:spPr/>
    </dgm:pt>
    <dgm:pt modelId="{2A5904F4-B22F-481B-9768-EE71E022BEDE}">
      <dgm:prSet phldrT="[Texte]"/>
      <dgm:spPr/>
      <dgm:t>
        <a:bodyPr/>
        <a:lstStyle/>
        <a:p>
          <a:r>
            <a:rPr lang="fr-FR" dirty="0" smtClean="0"/>
            <a:t>Partie I</a:t>
          </a:r>
          <a:endParaRPr lang="fr-FR" dirty="0"/>
        </a:p>
      </dgm:t>
    </dgm:pt>
    <dgm:pt modelId="{71795508-A417-4861-9293-4C13367E1F5E}" type="parTrans" cxnId="{2AF8C9D7-D644-4A44-BAEF-4FDE28E9FA43}">
      <dgm:prSet/>
      <dgm:spPr/>
      <dgm:t>
        <a:bodyPr/>
        <a:lstStyle/>
        <a:p>
          <a:endParaRPr lang="fr-FR"/>
        </a:p>
      </dgm:t>
    </dgm:pt>
    <dgm:pt modelId="{22F44E8D-1A52-4C26-A6B4-98B10A6B0943}" type="sibTrans" cxnId="{2AF8C9D7-D644-4A44-BAEF-4FDE28E9FA43}">
      <dgm:prSet/>
      <dgm:spPr/>
      <dgm:t>
        <a:bodyPr/>
        <a:lstStyle/>
        <a:p>
          <a:endParaRPr lang="fr-FR"/>
        </a:p>
      </dgm:t>
    </dgm:pt>
    <dgm:pt modelId="{2E2ED0D5-4164-4A11-B50A-A82DD1183642}">
      <dgm:prSet phldrT="[Texte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fr-FR" dirty="0" smtClean="0"/>
            <a:t>Partie II</a:t>
          </a:r>
          <a:endParaRPr lang="fr-FR" dirty="0"/>
        </a:p>
      </dgm:t>
    </dgm:pt>
    <dgm:pt modelId="{BFBD3772-70BD-4A95-A867-4CDEC97D9C73}" type="parTrans" cxnId="{08D959B9-ACEF-46F5-9629-77A73C123391}">
      <dgm:prSet/>
      <dgm:spPr/>
      <dgm:t>
        <a:bodyPr/>
        <a:lstStyle/>
        <a:p>
          <a:endParaRPr lang="fr-FR"/>
        </a:p>
      </dgm:t>
    </dgm:pt>
    <dgm:pt modelId="{444FA12B-ACED-4DE1-B0E2-CDE0CB2B9DDD}" type="sibTrans" cxnId="{08D959B9-ACEF-46F5-9629-77A73C123391}">
      <dgm:prSet/>
      <dgm:spPr/>
      <dgm:t>
        <a:bodyPr/>
        <a:lstStyle/>
        <a:p>
          <a:endParaRPr lang="fr-FR"/>
        </a:p>
      </dgm:t>
    </dgm:pt>
    <dgm:pt modelId="{E1741B08-7009-4CC5-86F7-B498C7FB25CB}">
      <dgm:prSet phldrT="[Texte]"/>
      <dgm:spPr/>
      <dgm:t>
        <a:bodyPr/>
        <a:lstStyle/>
        <a:p>
          <a:r>
            <a:rPr lang="fr-FR" dirty="0" smtClean="0"/>
            <a:t>Partie III</a:t>
          </a:r>
          <a:endParaRPr lang="fr-FR" dirty="0"/>
        </a:p>
      </dgm:t>
    </dgm:pt>
    <dgm:pt modelId="{50FAEF87-5CCC-455A-ABE6-326F1986F4DD}" type="parTrans" cxnId="{90807FB9-F652-4768-A2B5-642B57B062BA}">
      <dgm:prSet/>
      <dgm:spPr/>
      <dgm:t>
        <a:bodyPr/>
        <a:lstStyle/>
        <a:p>
          <a:endParaRPr lang="fr-FR"/>
        </a:p>
      </dgm:t>
    </dgm:pt>
    <dgm:pt modelId="{59D4CEE5-D90F-4028-9996-C903D27139B1}" type="sibTrans" cxnId="{90807FB9-F652-4768-A2B5-642B57B062BA}">
      <dgm:prSet/>
      <dgm:spPr/>
      <dgm:t>
        <a:bodyPr/>
        <a:lstStyle/>
        <a:p>
          <a:endParaRPr lang="fr-FR"/>
        </a:p>
      </dgm:t>
    </dgm:pt>
    <dgm:pt modelId="{B8BF16F8-5974-472C-943E-76AE21527536}">
      <dgm:prSet phldrT="[Texte]"/>
      <dgm:spPr/>
      <dgm:t>
        <a:bodyPr/>
        <a:lstStyle/>
        <a:p>
          <a:r>
            <a:rPr lang="fr-FR" dirty="0" smtClean="0"/>
            <a:t>Conclusion</a:t>
          </a:r>
          <a:endParaRPr lang="fr-FR" dirty="0"/>
        </a:p>
      </dgm:t>
    </dgm:pt>
    <dgm:pt modelId="{F4F1FB2B-025E-47C3-9BBA-7DC2218DA2DC}" type="parTrans" cxnId="{C3F44B4B-B143-410D-86A3-96365F775B95}">
      <dgm:prSet/>
      <dgm:spPr/>
      <dgm:t>
        <a:bodyPr/>
        <a:lstStyle/>
        <a:p>
          <a:endParaRPr lang="fr-FR"/>
        </a:p>
      </dgm:t>
    </dgm:pt>
    <dgm:pt modelId="{2D479211-5FC1-441D-BCDC-FF8D3AB876CC}" type="sibTrans" cxnId="{C3F44B4B-B143-410D-86A3-96365F775B95}">
      <dgm:prSet/>
      <dgm:spPr/>
      <dgm:t>
        <a:bodyPr/>
        <a:lstStyle/>
        <a:p>
          <a:endParaRPr lang="fr-FR"/>
        </a:p>
      </dgm:t>
    </dgm:pt>
    <dgm:pt modelId="{DD01C99B-70FD-4259-87FE-EEAC827627A4}">
      <dgm:prSet phldrT="[Texte]"/>
      <dgm:spPr/>
      <dgm:t>
        <a:bodyPr/>
        <a:lstStyle/>
        <a:p>
          <a:r>
            <a:rPr lang="fr-FR" smtClean="0"/>
            <a:t>Introduction</a:t>
          </a:r>
          <a:endParaRPr lang="fr-FR" dirty="0"/>
        </a:p>
      </dgm:t>
    </dgm:pt>
    <dgm:pt modelId="{A88855D8-2706-4E06-88C9-906807DAA308}" type="parTrans" cxnId="{9A92F3CF-A67F-4D23-A77A-30E9D91D7689}">
      <dgm:prSet/>
      <dgm:spPr/>
      <dgm:t>
        <a:bodyPr/>
        <a:lstStyle/>
        <a:p>
          <a:endParaRPr lang="fr-FR"/>
        </a:p>
      </dgm:t>
    </dgm:pt>
    <dgm:pt modelId="{48AEBB5C-1257-46BA-AFBF-D75C1DE2C2B4}" type="sibTrans" cxnId="{9A92F3CF-A67F-4D23-A77A-30E9D91D7689}">
      <dgm:prSet/>
      <dgm:spPr/>
      <dgm:t>
        <a:bodyPr/>
        <a:lstStyle/>
        <a:p>
          <a:endParaRPr lang="fr-FR"/>
        </a:p>
      </dgm:t>
    </dgm:pt>
    <dgm:pt modelId="{E67E803A-8458-4052-B8B6-1E36728C1B0A}" type="pres">
      <dgm:prSet presAssocID="{D1509EF0-74B7-4079-A210-A770E1423BDA}" presName="Name0" presStyleCnt="0">
        <dgm:presLayoutVars>
          <dgm:dir/>
          <dgm:resizeHandles val="exact"/>
        </dgm:presLayoutVars>
      </dgm:prSet>
      <dgm:spPr/>
    </dgm:pt>
    <dgm:pt modelId="{1403F642-56FB-42B1-99E1-7407F0AFDEE7}" type="pres">
      <dgm:prSet presAssocID="{DD01C99B-70FD-4259-87FE-EEAC827627A4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6DA36C9-0246-4F02-BA72-FDDF23D5C862}" type="pres">
      <dgm:prSet presAssocID="{48AEBB5C-1257-46BA-AFBF-D75C1DE2C2B4}" presName="parSpace" presStyleCnt="0"/>
      <dgm:spPr/>
    </dgm:pt>
    <dgm:pt modelId="{6F02A5B5-6569-486C-8632-FCBB6AB0BFF1}" type="pres">
      <dgm:prSet presAssocID="{2A5904F4-B22F-481B-9768-EE71E022BEDE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BB4C8A3-C59B-4180-81E7-7143434CBEA5}" type="pres">
      <dgm:prSet presAssocID="{22F44E8D-1A52-4C26-A6B4-98B10A6B0943}" presName="parSpace" presStyleCnt="0"/>
      <dgm:spPr/>
    </dgm:pt>
    <dgm:pt modelId="{AE4F25E8-5937-4CDE-AF7E-D8A9C34A8DFF}" type="pres">
      <dgm:prSet presAssocID="{2E2ED0D5-4164-4A11-B50A-A82DD1183642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AC72BB7-F612-4876-8D8E-6643CD5A0380}" type="pres">
      <dgm:prSet presAssocID="{444FA12B-ACED-4DE1-B0E2-CDE0CB2B9DDD}" presName="parSpace" presStyleCnt="0"/>
      <dgm:spPr/>
    </dgm:pt>
    <dgm:pt modelId="{0DE1BF68-37A4-4BF5-BE37-D1824D8E04EF}" type="pres">
      <dgm:prSet presAssocID="{E1741B08-7009-4CC5-86F7-B498C7FB25CB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FA7B9BD-2491-42BF-93D2-425F92AFA3C1}" type="pres">
      <dgm:prSet presAssocID="{59D4CEE5-D90F-4028-9996-C903D27139B1}" presName="parSpace" presStyleCnt="0"/>
      <dgm:spPr/>
    </dgm:pt>
    <dgm:pt modelId="{F81BB686-D973-40A7-A406-BD80A2145601}" type="pres">
      <dgm:prSet presAssocID="{B8BF16F8-5974-472C-943E-76AE21527536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EB3BCE01-7160-4521-A901-FD77091123F1}" type="presOf" srcId="{2E2ED0D5-4164-4A11-B50A-A82DD1183642}" destId="{AE4F25E8-5937-4CDE-AF7E-D8A9C34A8DFF}" srcOrd="0" destOrd="0" presId="urn:microsoft.com/office/officeart/2005/8/layout/hChevron3"/>
    <dgm:cxn modelId="{9A92F3CF-A67F-4D23-A77A-30E9D91D7689}" srcId="{D1509EF0-74B7-4079-A210-A770E1423BDA}" destId="{DD01C99B-70FD-4259-87FE-EEAC827627A4}" srcOrd="0" destOrd="0" parTransId="{A88855D8-2706-4E06-88C9-906807DAA308}" sibTransId="{48AEBB5C-1257-46BA-AFBF-D75C1DE2C2B4}"/>
    <dgm:cxn modelId="{D1AD7D5A-AB47-4AE8-A164-2B8EF23458CE}" type="presOf" srcId="{B8BF16F8-5974-472C-943E-76AE21527536}" destId="{F81BB686-D973-40A7-A406-BD80A2145601}" srcOrd="0" destOrd="0" presId="urn:microsoft.com/office/officeart/2005/8/layout/hChevron3"/>
    <dgm:cxn modelId="{90807FB9-F652-4768-A2B5-642B57B062BA}" srcId="{D1509EF0-74B7-4079-A210-A770E1423BDA}" destId="{E1741B08-7009-4CC5-86F7-B498C7FB25CB}" srcOrd="3" destOrd="0" parTransId="{50FAEF87-5CCC-455A-ABE6-326F1986F4DD}" sibTransId="{59D4CEE5-D90F-4028-9996-C903D27139B1}"/>
    <dgm:cxn modelId="{49E5D9D2-F145-458E-B564-4B0C243FF67F}" type="presOf" srcId="{D1509EF0-74B7-4079-A210-A770E1423BDA}" destId="{E67E803A-8458-4052-B8B6-1E36728C1B0A}" srcOrd="0" destOrd="0" presId="urn:microsoft.com/office/officeart/2005/8/layout/hChevron3"/>
    <dgm:cxn modelId="{C3F44B4B-B143-410D-86A3-96365F775B95}" srcId="{D1509EF0-74B7-4079-A210-A770E1423BDA}" destId="{B8BF16F8-5974-472C-943E-76AE21527536}" srcOrd="4" destOrd="0" parTransId="{F4F1FB2B-025E-47C3-9BBA-7DC2218DA2DC}" sibTransId="{2D479211-5FC1-441D-BCDC-FF8D3AB876CC}"/>
    <dgm:cxn modelId="{B2A13CC8-BE3F-4D7B-86CE-CD4965DAB6CD}" type="presOf" srcId="{2A5904F4-B22F-481B-9768-EE71E022BEDE}" destId="{6F02A5B5-6569-486C-8632-FCBB6AB0BFF1}" srcOrd="0" destOrd="0" presId="urn:microsoft.com/office/officeart/2005/8/layout/hChevron3"/>
    <dgm:cxn modelId="{30E93C7A-F26A-4256-B66D-7C1A776969AE}" type="presOf" srcId="{DD01C99B-70FD-4259-87FE-EEAC827627A4}" destId="{1403F642-56FB-42B1-99E1-7407F0AFDEE7}" srcOrd="0" destOrd="0" presId="urn:microsoft.com/office/officeart/2005/8/layout/hChevron3"/>
    <dgm:cxn modelId="{08D959B9-ACEF-46F5-9629-77A73C123391}" srcId="{D1509EF0-74B7-4079-A210-A770E1423BDA}" destId="{2E2ED0D5-4164-4A11-B50A-A82DD1183642}" srcOrd="2" destOrd="0" parTransId="{BFBD3772-70BD-4A95-A867-4CDEC97D9C73}" sibTransId="{444FA12B-ACED-4DE1-B0E2-CDE0CB2B9DDD}"/>
    <dgm:cxn modelId="{000D9C54-417D-4D70-B028-0568C8A36BC6}" type="presOf" srcId="{E1741B08-7009-4CC5-86F7-B498C7FB25CB}" destId="{0DE1BF68-37A4-4BF5-BE37-D1824D8E04EF}" srcOrd="0" destOrd="0" presId="urn:microsoft.com/office/officeart/2005/8/layout/hChevron3"/>
    <dgm:cxn modelId="{2AF8C9D7-D644-4A44-BAEF-4FDE28E9FA43}" srcId="{D1509EF0-74B7-4079-A210-A770E1423BDA}" destId="{2A5904F4-B22F-481B-9768-EE71E022BEDE}" srcOrd="1" destOrd="0" parTransId="{71795508-A417-4861-9293-4C13367E1F5E}" sibTransId="{22F44E8D-1A52-4C26-A6B4-98B10A6B0943}"/>
    <dgm:cxn modelId="{E95CD4EF-390A-44F5-9453-3A0C8B5DB9F7}" type="presParOf" srcId="{E67E803A-8458-4052-B8B6-1E36728C1B0A}" destId="{1403F642-56FB-42B1-99E1-7407F0AFDEE7}" srcOrd="0" destOrd="0" presId="urn:microsoft.com/office/officeart/2005/8/layout/hChevron3"/>
    <dgm:cxn modelId="{B14F4300-D220-43B8-B2BF-7A828BC23DC0}" type="presParOf" srcId="{E67E803A-8458-4052-B8B6-1E36728C1B0A}" destId="{F6DA36C9-0246-4F02-BA72-FDDF23D5C862}" srcOrd="1" destOrd="0" presId="urn:microsoft.com/office/officeart/2005/8/layout/hChevron3"/>
    <dgm:cxn modelId="{810E61A9-11AC-4D3A-AB2A-99547738319B}" type="presParOf" srcId="{E67E803A-8458-4052-B8B6-1E36728C1B0A}" destId="{6F02A5B5-6569-486C-8632-FCBB6AB0BFF1}" srcOrd="2" destOrd="0" presId="urn:microsoft.com/office/officeart/2005/8/layout/hChevron3"/>
    <dgm:cxn modelId="{357B75C1-C032-4EA2-9F3D-D8EC5997DCDA}" type="presParOf" srcId="{E67E803A-8458-4052-B8B6-1E36728C1B0A}" destId="{9BB4C8A3-C59B-4180-81E7-7143434CBEA5}" srcOrd="3" destOrd="0" presId="urn:microsoft.com/office/officeart/2005/8/layout/hChevron3"/>
    <dgm:cxn modelId="{B4304444-9B5C-40DC-8DA7-A897FC58A71C}" type="presParOf" srcId="{E67E803A-8458-4052-B8B6-1E36728C1B0A}" destId="{AE4F25E8-5937-4CDE-AF7E-D8A9C34A8DFF}" srcOrd="4" destOrd="0" presId="urn:microsoft.com/office/officeart/2005/8/layout/hChevron3"/>
    <dgm:cxn modelId="{22B9067D-FC0A-4BAC-8CCD-D917F798F471}" type="presParOf" srcId="{E67E803A-8458-4052-B8B6-1E36728C1B0A}" destId="{1AC72BB7-F612-4876-8D8E-6643CD5A0380}" srcOrd="5" destOrd="0" presId="urn:microsoft.com/office/officeart/2005/8/layout/hChevron3"/>
    <dgm:cxn modelId="{8D289665-A62C-4950-A1BA-FED85B5BF2CC}" type="presParOf" srcId="{E67E803A-8458-4052-B8B6-1E36728C1B0A}" destId="{0DE1BF68-37A4-4BF5-BE37-D1824D8E04EF}" srcOrd="6" destOrd="0" presId="urn:microsoft.com/office/officeart/2005/8/layout/hChevron3"/>
    <dgm:cxn modelId="{58C7D968-3496-4BCC-B52D-99437562652C}" type="presParOf" srcId="{E67E803A-8458-4052-B8B6-1E36728C1B0A}" destId="{5FA7B9BD-2491-42BF-93D2-425F92AFA3C1}" srcOrd="7" destOrd="0" presId="urn:microsoft.com/office/officeart/2005/8/layout/hChevron3"/>
    <dgm:cxn modelId="{BD6B680F-7D6F-46FC-B26C-C435BD88A53E}" type="presParOf" srcId="{E67E803A-8458-4052-B8B6-1E36728C1B0A}" destId="{F81BB686-D973-40A7-A406-BD80A2145601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D1509EF0-74B7-4079-A210-A770E1423BDA}" type="doc">
      <dgm:prSet loTypeId="urn:microsoft.com/office/officeart/2005/8/layout/hChevron3" loCatId="process" qsTypeId="urn:microsoft.com/office/officeart/2005/8/quickstyle/3d4" qsCatId="3D" csTypeId="urn:microsoft.com/office/officeart/2005/8/colors/accent1_2" csCatId="accent1" phldr="1"/>
      <dgm:spPr/>
    </dgm:pt>
    <dgm:pt modelId="{2A5904F4-B22F-481B-9768-EE71E022BEDE}">
      <dgm:prSet phldrT="[Texte]"/>
      <dgm:spPr/>
      <dgm:t>
        <a:bodyPr/>
        <a:lstStyle/>
        <a:p>
          <a:r>
            <a:rPr lang="fr-FR" dirty="0" smtClean="0"/>
            <a:t>Partie I</a:t>
          </a:r>
          <a:endParaRPr lang="fr-FR" dirty="0"/>
        </a:p>
      </dgm:t>
    </dgm:pt>
    <dgm:pt modelId="{71795508-A417-4861-9293-4C13367E1F5E}" type="parTrans" cxnId="{2AF8C9D7-D644-4A44-BAEF-4FDE28E9FA43}">
      <dgm:prSet/>
      <dgm:spPr/>
      <dgm:t>
        <a:bodyPr/>
        <a:lstStyle/>
        <a:p>
          <a:endParaRPr lang="fr-FR"/>
        </a:p>
      </dgm:t>
    </dgm:pt>
    <dgm:pt modelId="{22F44E8D-1A52-4C26-A6B4-98B10A6B0943}" type="sibTrans" cxnId="{2AF8C9D7-D644-4A44-BAEF-4FDE28E9FA43}">
      <dgm:prSet/>
      <dgm:spPr/>
      <dgm:t>
        <a:bodyPr/>
        <a:lstStyle/>
        <a:p>
          <a:endParaRPr lang="fr-FR"/>
        </a:p>
      </dgm:t>
    </dgm:pt>
    <dgm:pt modelId="{2E2ED0D5-4164-4A11-B50A-A82DD1183642}">
      <dgm:prSet phldrT="[Texte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fr-FR" dirty="0" smtClean="0"/>
            <a:t>Partie II</a:t>
          </a:r>
          <a:endParaRPr lang="fr-FR" dirty="0"/>
        </a:p>
      </dgm:t>
    </dgm:pt>
    <dgm:pt modelId="{BFBD3772-70BD-4A95-A867-4CDEC97D9C73}" type="parTrans" cxnId="{08D959B9-ACEF-46F5-9629-77A73C123391}">
      <dgm:prSet/>
      <dgm:spPr/>
      <dgm:t>
        <a:bodyPr/>
        <a:lstStyle/>
        <a:p>
          <a:endParaRPr lang="fr-FR"/>
        </a:p>
      </dgm:t>
    </dgm:pt>
    <dgm:pt modelId="{444FA12B-ACED-4DE1-B0E2-CDE0CB2B9DDD}" type="sibTrans" cxnId="{08D959B9-ACEF-46F5-9629-77A73C123391}">
      <dgm:prSet/>
      <dgm:spPr/>
      <dgm:t>
        <a:bodyPr/>
        <a:lstStyle/>
        <a:p>
          <a:endParaRPr lang="fr-FR"/>
        </a:p>
      </dgm:t>
    </dgm:pt>
    <dgm:pt modelId="{E1741B08-7009-4CC5-86F7-B498C7FB25CB}">
      <dgm:prSet phldrT="[Texte]"/>
      <dgm:spPr/>
      <dgm:t>
        <a:bodyPr/>
        <a:lstStyle/>
        <a:p>
          <a:r>
            <a:rPr lang="fr-FR" dirty="0" smtClean="0"/>
            <a:t>Partie III</a:t>
          </a:r>
          <a:endParaRPr lang="fr-FR" dirty="0"/>
        </a:p>
      </dgm:t>
    </dgm:pt>
    <dgm:pt modelId="{50FAEF87-5CCC-455A-ABE6-326F1986F4DD}" type="parTrans" cxnId="{90807FB9-F652-4768-A2B5-642B57B062BA}">
      <dgm:prSet/>
      <dgm:spPr/>
      <dgm:t>
        <a:bodyPr/>
        <a:lstStyle/>
        <a:p>
          <a:endParaRPr lang="fr-FR"/>
        </a:p>
      </dgm:t>
    </dgm:pt>
    <dgm:pt modelId="{59D4CEE5-D90F-4028-9996-C903D27139B1}" type="sibTrans" cxnId="{90807FB9-F652-4768-A2B5-642B57B062BA}">
      <dgm:prSet/>
      <dgm:spPr/>
      <dgm:t>
        <a:bodyPr/>
        <a:lstStyle/>
        <a:p>
          <a:endParaRPr lang="fr-FR"/>
        </a:p>
      </dgm:t>
    </dgm:pt>
    <dgm:pt modelId="{B8BF16F8-5974-472C-943E-76AE21527536}">
      <dgm:prSet phldrT="[Texte]"/>
      <dgm:spPr/>
      <dgm:t>
        <a:bodyPr/>
        <a:lstStyle/>
        <a:p>
          <a:r>
            <a:rPr lang="fr-FR" dirty="0" smtClean="0"/>
            <a:t>Conclusion</a:t>
          </a:r>
          <a:endParaRPr lang="fr-FR" dirty="0"/>
        </a:p>
      </dgm:t>
    </dgm:pt>
    <dgm:pt modelId="{F4F1FB2B-025E-47C3-9BBA-7DC2218DA2DC}" type="parTrans" cxnId="{C3F44B4B-B143-410D-86A3-96365F775B95}">
      <dgm:prSet/>
      <dgm:spPr/>
      <dgm:t>
        <a:bodyPr/>
        <a:lstStyle/>
        <a:p>
          <a:endParaRPr lang="fr-FR"/>
        </a:p>
      </dgm:t>
    </dgm:pt>
    <dgm:pt modelId="{2D479211-5FC1-441D-BCDC-FF8D3AB876CC}" type="sibTrans" cxnId="{C3F44B4B-B143-410D-86A3-96365F775B95}">
      <dgm:prSet/>
      <dgm:spPr/>
      <dgm:t>
        <a:bodyPr/>
        <a:lstStyle/>
        <a:p>
          <a:endParaRPr lang="fr-FR"/>
        </a:p>
      </dgm:t>
    </dgm:pt>
    <dgm:pt modelId="{DD01C99B-70FD-4259-87FE-EEAC827627A4}">
      <dgm:prSet phldrT="[Texte]"/>
      <dgm:spPr/>
      <dgm:t>
        <a:bodyPr/>
        <a:lstStyle/>
        <a:p>
          <a:r>
            <a:rPr lang="fr-FR" smtClean="0"/>
            <a:t>Introduction</a:t>
          </a:r>
          <a:endParaRPr lang="fr-FR" dirty="0"/>
        </a:p>
      </dgm:t>
    </dgm:pt>
    <dgm:pt modelId="{A88855D8-2706-4E06-88C9-906807DAA308}" type="parTrans" cxnId="{9A92F3CF-A67F-4D23-A77A-30E9D91D7689}">
      <dgm:prSet/>
      <dgm:spPr/>
      <dgm:t>
        <a:bodyPr/>
        <a:lstStyle/>
        <a:p>
          <a:endParaRPr lang="fr-FR"/>
        </a:p>
      </dgm:t>
    </dgm:pt>
    <dgm:pt modelId="{48AEBB5C-1257-46BA-AFBF-D75C1DE2C2B4}" type="sibTrans" cxnId="{9A92F3CF-A67F-4D23-A77A-30E9D91D7689}">
      <dgm:prSet/>
      <dgm:spPr/>
      <dgm:t>
        <a:bodyPr/>
        <a:lstStyle/>
        <a:p>
          <a:endParaRPr lang="fr-FR"/>
        </a:p>
      </dgm:t>
    </dgm:pt>
    <dgm:pt modelId="{E67E803A-8458-4052-B8B6-1E36728C1B0A}" type="pres">
      <dgm:prSet presAssocID="{D1509EF0-74B7-4079-A210-A770E1423BDA}" presName="Name0" presStyleCnt="0">
        <dgm:presLayoutVars>
          <dgm:dir/>
          <dgm:resizeHandles val="exact"/>
        </dgm:presLayoutVars>
      </dgm:prSet>
      <dgm:spPr/>
    </dgm:pt>
    <dgm:pt modelId="{1403F642-56FB-42B1-99E1-7407F0AFDEE7}" type="pres">
      <dgm:prSet presAssocID="{DD01C99B-70FD-4259-87FE-EEAC827627A4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6DA36C9-0246-4F02-BA72-FDDF23D5C862}" type="pres">
      <dgm:prSet presAssocID="{48AEBB5C-1257-46BA-AFBF-D75C1DE2C2B4}" presName="parSpace" presStyleCnt="0"/>
      <dgm:spPr/>
    </dgm:pt>
    <dgm:pt modelId="{6F02A5B5-6569-486C-8632-FCBB6AB0BFF1}" type="pres">
      <dgm:prSet presAssocID="{2A5904F4-B22F-481B-9768-EE71E022BEDE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BB4C8A3-C59B-4180-81E7-7143434CBEA5}" type="pres">
      <dgm:prSet presAssocID="{22F44E8D-1A52-4C26-A6B4-98B10A6B0943}" presName="parSpace" presStyleCnt="0"/>
      <dgm:spPr/>
    </dgm:pt>
    <dgm:pt modelId="{AE4F25E8-5937-4CDE-AF7E-D8A9C34A8DFF}" type="pres">
      <dgm:prSet presAssocID="{2E2ED0D5-4164-4A11-B50A-A82DD1183642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AC72BB7-F612-4876-8D8E-6643CD5A0380}" type="pres">
      <dgm:prSet presAssocID="{444FA12B-ACED-4DE1-B0E2-CDE0CB2B9DDD}" presName="parSpace" presStyleCnt="0"/>
      <dgm:spPr/>
    </dgm:pt>
    <dgm:pt modelId="{0DE1BF68-37A4-4BF5-BE37-D1824D8E04EF}" type="pres">
      <dgm:prSet presAssocID="{E1741B08-7009-4CC5-86F7-B498C7FB25CB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FA7B9BD-2491-42BF-93D2-425F92AFA3C1}" type="pres">
      <dgm:prSet presAssocID="{59D4CEE5-D90F-4028-9996-C903D27139B1}" presName="parSpace" presStyleCnt="0"/>
      <dgm:spPr/>
    </dgm:pt>
    <dgm:pt modelId="{F81BB686-D973-40A7-A406-BD80A2145601}" type="pres">
      <dgm:prSet presAssocID="{B8BF16F8-5974-472C-943E-76AE21527536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DAB21D7-56FD-4C8C-9B34-3FD24A36F9A6}" type="presOf" srcId="{DD01C99B-70FD-4259-87FE-EEAC827627A4}" destId="{1403F642-56FB-42B1-99E1-7407F0AFDEE7}" srcOrd="0" destOrd="0" presId="urn:microsoft.com/office/officeart/2005/8/layout/hChevron3"/>
    <dgm:cxn modelId="{4866486B-2BFF-4551-8DDC-43EE70CAC7C8}" type="presOf" srcId="{2A5904F4-B22F-481B-9768-EE71E022BEDE}" destId="{6F02A5B5-6569-486C-8632-FCBB6AB0BFF1}" srcOrd="0" destOrd="0" presId="urn:microsoft.com/office/officeart/2005/8/layout/hChevron3"/>
    <dgm:cxn modelId="{9A92F3CF-A67F-4D23-A77A-30E9D91D7689}" srcId="{D1509EF0-74B7-4079-A210-A770E1423BDA}" destId="{DD01C99B-70FD-4259-87FE-EEAC827627A4}" srcOrd="0" destOrd="0" parTransId="{A88855D8-2706-4E06-88C9-906807DAA308}" sibTransId="{48AEBB5C-1257-46BA-AFBF-D75C1DE2C2B4}"/>
    <dgm:cxn modelId="{52A80ECE-882E-41C9-9F6B-1D2FDF830284}" type="presOf" srcId="{D1509EF0-74B7-4079-A210-A770E1423BDA}" destId="{E67E803A-8458-4052-B8B6-1E36728C1B0A}" srcOrd="0" destOrd="0" presId="urn:microsoft.com/office/officeart/2005/8/layout/hChevron3"/>
    <dgm:cxn modelId="{90807FB9-F652-4768-A2B5-642B57B062BA}" srcId="{D1509EF0-74B7-4079-A210-A770E1423BDA}" destId="{E1741B08-7009-4CC5-86F7-B498C7FB25CB}" srcOrd="3" destOrd="0" parTransId="{50FAEF87-5CCC-455A-ABE6-326F1986F4DD}" sibTransId="{59D4CEE5-D90F-4028-9996-C903D27139B1}"/>
    <dgm:cxn modelId="{7675ADA3-7F4B-461C-B8E5-B159D9B0DD36}" type="presOf" srcId="{2E2ED0D5-4164-4A11-B50A-A82DD1183642}" destId="{AE4F25E8-5937-4CDE-AF7E-D8A9C34A8DFF}" srcOrd="0" destOrd="0" presId="urn:microsoft.com/office/officeart/2005/8/layout/hChevron3"/>
    <dgm:cxn modelId="{C3F44B4B-B143-410D-86A3-96365F775B95}" srcId="{D1509EF0-74B7-4079-A210-A770E1423BDA}" destId="{B8BF16F8-5974-472C-943E-76AE21527536}" srcOrd="4" destOrd="0" parTransId="{F4F1FB2B-025E-47C3-9BBA-7DC2218DA2DC}" sibTransId="{2D479211-5FC1-441D-BCDC-FF8D3AB876CC}"/>
    <dgm:cxn modelId="{08D959B9-ACEF-46F5-9629-77A73C123391}" srcId="{D1509EF0-74B7-4079-A210-A770E1423BDA}" destId="{2E2ED0D5-4164-4A11-B50A-A82DD1183642}" srcOrd="2" destOrd="0" parTransId="{BFBD3772-70BD-4A95-A867-4CDEC97D9C73}" sibTransId="{444FA12B-ACED-4DE1-B0E2-CDE0CB2B9DDD}"/>
    <dgm:cxn modelId="{EF5A7339-6C75-481E-BFEF-4118FF066C2B}" type="presOf" srcId="{E1741B08-7009-4CC5-86F7-B498C7FB25CB}" destId="{0DE1BF68-37A4-4BF5-BE37-D1824D8E04EF}" srcOrd="0" destOrd="0" presId="urn:microsoft.com/office/officeart/2005/8/layout/hChevron3"/>
    <dgm:cxn modelId="{2AF8C9D7-D644-4A44-BAEF-4FDE28E9FA43}" srcId="{D1509EF0-74B7-4079-A210-A770E1423BDA}" destId="{2A5904F4-B22F-481B-9768-EE71E022BEDE}" srcOrd="1" destOrd="0" parTransId="{71795508-A417-4861-9293-4C13367E1F5E}" sibTransId="{22F44E8D-1A52-4C26-A6B4-98B10A6B0943}"/>
    <dgm:cxn modelId="{81ADC14F-7D8C-40CB-A481-9097C62B3283}" type="presOf" srcId="{B8BF16F8-5974-472C-943E-76AE21527536}" destId="{F81BB686-D973-40A7-A406-BD80A2145601}" srcOrd="0" destOrd="0" presId="urn:microsoft.com/office/officeart/2005/8/layout/hChevron3"/>
    <dgm:cxn modelId="{D2A15F50-C3B8-42BA-8118-61D63606F25D}" type="presParOf" srcId="{E67E803A-8458-4052-B8B6-1E36728C1B0A}" destId="{1403F642-56FB-42B1-99E1-7407F0AFDEE7}" srcOrd="0" destOrd="0" presId="urn:microsoft.com/office/officeart/2005/8/layout/hChevron3"/>
    <dgm:cxn modelId="{15FC5042-2780-487F-A659-9360CAC0DC36}" type="presParOf" srcId="{E67E803A-8458-4052-B8B6-1E36728C1B0A}" destId="{F6DA36C9-0246-4F02-BA72-FDDF23D5C862}" srcOrd="1" destOrd="0" presId="urn:microsoft.com/office/officeart/2005/8/layout/hChevron3"/>
    <dgm:cxn modelId="{B80A07D9-B160-448B-A291-8BA9A58482AB}" type="presParOf" srcId="{E67E803A-8458-4052-B8B6-1E36728C1B0A}" destId="{6F02A5B5-6569-486C-8632-FCBB6AB0BFF1}" srcOrd="2" destOrd="0" presId="urn:microsoft.com/office/officeart/2005/8/layout/hChevron3"/>
    <dgm:cxn modelId="{99A07385-FA7D-4F1B-9726-3926894B9B94}" type="presParOf" srcId="{E67E803A-8458-4052-B8B6-1E36728C1B0A}" destId="{9BB4C8A3-C59B-4180-81E7-7143434CBEA5}" srcOrd="3" destOrd="0" presId="urn:microsoft.com/office/officeart/2005/8/layout/hChevron3"/>
    <dgm:cxn modelId="{69A715C6-DB42-49B1-8249-E500AD5570A3}" type="presParOf" srcId="{E67E803A-8458-4052-B8B6-1E36728C1B0A}" destId="{AE4F25E8-5937-4CDE-AF7E-D8A9C34A8DFF}" srcOrd="4" destOrd="0" presId="urn:microsoft.com/office/officeart/2005/8/layout/hChevron3"/>
    <dgm:cxn modelId="{5676909D-11DA-486A-AAAF-F51CEBBAFCCF}" type="presParOf" srcId="{E67E803A-8458-4052-B8B6-1E36728C1B0A}" destId="{1AC72BB7-F612-4876-8D8E-6643CD5A0380}" srcOrd="5" destOrd="0" presId="urn:microsoft.com/office/officeart/2005/8/layout/hChevron3"/>
    <dgm:cxn modelId="{5A502842-D0A7-41CC-B789-B4C592E467AC}" type="presParOf" srcId="{E67E803A-8458-4052-B8B6-1E36728C1B0A}" destId="{0DE1BF68-37A4-4BF5-BE37-D1824D8E04EF}" srcOrd="6" destOrd="0" presId="urn:microsoft.com/office/officeart/2005/8/layout/hChevron3"/>
    <dgm:cxn modelId="{086136FB-F49A-47A1-B0B8-7CA1448454DF}" type="presParOf" srcId="{E67E803A-8458-4052-B8B6-1E36728C1B0A}" destId="{5FA7B9BD-2491-42BF-93D2-425F92AFA3C1}" srcOrd="7" destOrd="0" presId="urn:microsoft.com/office/officeart/2005/8/layout/hChevron3"/>
    <dgm:cxn modelId="{2B213D2E-2972-43B9-A33D-8C30BFC3270C}" type="presParOf" srcId="{E67E803A-8458-4052-B8B6-1E36728C1B0A}" destId="{F81BB686-D973-40A7-A406-BD80A2145601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D1509EF0-74B7-4079-A210-A770E1423BDA}" type="doc">
      <dgm:prSet loTypeId="urn:microsoft.com/office/officeart/2005/8/layout/hChevron3" loCatId="process" qsTypeId="urn:microsoft.com/office/officeart/2005/8/quickstyle/3d4" qsCatId="3D" csTypeId="urn:microsoft.com/office/officeart/2005/8/colors/accent1_2" csCatId="accent1" phldr="1"/>
      <dgm:spPr/>
    </dgm:pt>
    <dgm:pt modelId="{2A5904F4-B22F-481B-9768-EE71E022BEDE}">
      <dgm:prSet phldrT="[Texte]"/>
      <dgm:spPr/>
      <dgm:t>
        <a:bodyPr/>
        <a:lstStyle/>
        <a:p>
          <a:r>
            <a:rPr lang="fr-FR" dirty="0" smtClean="0"/>
            <a:t>Partie I</a:t>
          </a:r>
          <a:endParaRPr lang="fr-FR" dirty="0"/>
        </a:p>
      </dgm:t>
    </dgm:pt>
    <dgm:pt modelId="{71795508-A417-4861-9293-4C13367E1F5E}" type="parTrans" cxnId="{2AF8C9D7-D644-4A44-BAEF-4FDE28E9FA43}">
      <dgm:prSet/>
      <dgm:spPr/>
      <dgm:t>
        <a:bodyPr/>
        <a:lstStyle/>
        <a:p>
          <a:endParaRPr lang="fr-FR"/>
        </a:p>
      </dgm:t>
    </dgm:pt>
    <dgm:pt modelId="{22F44E8D-1A52-4C26-A6B4-98B10A6B0943}" type="sibTrans" cxnId="{2AF8C9D7-D644-4A44-BAEF-4FDE28E9FA43}">
      <dgm:prSet/>
      <dgm:spPr/>
      <dgm:t>
        <a:bodyPr/>
        <a:lstStyle/>
        <a:p>
          <a:endParaRPr lang="fr-FR"/>
        </a:p>
      </dgm:t>
    </dgm:pt>
    <dgm:pt modelId="{2E2ED0D5-4164-4A11-B50A-A82DD1183642}">
      <dgm:prSet phldrT="[Texte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fr-FR" dirty="0" smtClean="0"/>
            <a:t>Partie II</a:t>
          </a:r>
          <a:endParaRPr lang="fr-FR" dirty="0"/>
        </a:p>
      </dgm:t>
    </dgm:pt>
    <dgm:pt modelId="{BFBD3772-70BD-4A95-A867-4CDEC97D9C73}" type="parTrans" cxnId="{08D959B9-ACEF-46F5-9629-77A73C123391}">
      <dgm:prSet/>
      <dgm:spPr/>
      <dgm:t>
        <a:bodyPr/>
        <a:lstStyle/>
        <a:p>
          <a:endParaRPr lang="fr-FR"/>
        </a:p>
      </dgm:t>
    </dgm:pt>
    <dgm:pt modelId="{444FA12B-ACED-4DE1-B0E2-CDE0CB2B9DDD}" type="sibTrans" cxnId="{08D959B9-ACEF-46F5-9629-77A73C123391}">
      <dgm:prSet/>
      <dgm:spPr/>
      <dgm:t>
        <a:bodyPr/>
        <a:lstStyle/>
        <a:p>
          <a:endParaRPr lang="fr-FR"/>
        </a:p>
      </dgm:t>
    </dgm:pt>
    <dgm:pt modelId="{E1741B08-7009-4CC5-86F7-B498C7FB25CB}">
      <dgm:prSet phldrT="[Texte]"/>
      <dgm:spPr/>
      <dgm:t>
        <a:bodyPr/>
        <a:lstStyle/>
        <a:p>
          <a:r>
            <a:rPr lang="fr-FR" dirty="0" smtClean="0"/>
            <a:t>Partie III</a:t>
          </a:r>
          <a:endParaRPr lang="fr-FR" dirty="0"/>
        </a:p>
      </dgm:t>
    </dgm:pt>
    <dgm:pt modelId="{50FAEF87-5CCC-455A-ABE6-326F1986F4DD}" type="parTrans" cxnId="{90807FB9-F652-4768-A2B5-642B57B062BA}">
      <dgm:prSet/>
      <dgm:spPr/>
      <dgm:t>
        <a:bodyPr/>
        <a:lstStyle/>
        <a:p>
          <a:endParaRPr lang="fr-FR"/>
        </a:p>
      </dgm:t>
    </dgm:pt>
    <dgm:pt modelId="{59D4CEE5-D90F-4028-9996-C903D27139B1}" type="sibTrans" cxnId="{90807FB9-F652-4768-A2B5-642B57B062BA}">
      <dgm:prSet/>
      <dgm:spPr/>
      <dgm:t>
        <a:bodyPr/>
        <a:lstStyle/>
        <a:p>
          <a:endParaRPr lang="fr-FR"/>
        </a:p>
      </dgm:t>
    </dgm:pt>
    <dgm:pt modelId="{B8BF16F8-5974-472C-943E-76AE21527536}">
      <dgm:prSet phldrT="[Texte]"/>
      <dgm:spPr/>
      <dgm:t>
        <a:bodyPr/>
        <a:lstStyle/>
        <a:p>
          <a:r>
            <a:rPr lang="fr-FR" dirty="0" smtClean="0"/>
            <a:t>Conclusion</a:t>
          </a:r>
          <a:endParaRPr lang="fr-FR" dirty="0"/>
        </a:p>
      </dgm:t>
    </dgm:pt>
    <dgm:pt modelId="{F4F1FB2B-025E-47C3-9BBA-7DC2218DA2DC}" type="parTrans" cxnId="{C3F44B4B-B143-410D-86A3-96365F775B95}">
      <dgm:prSet/>
      <dgm:spPr/>
      <dgm:t>
        <a:bodyPr/>
        <a:lstStyle/>
        <a:p>
          <a:endParaRPr lang="fr-FR"/>
        </a:p>
      </dgm:t>
    </dgm:pt>
    <dgm:pt modelId="{2D479211-5FC1-441D-BCDC-FF8D3AB876CC}" type="sibTrans" cxnId="{C3F44B4B-B143-410D-86A3-96365F775B95}">
      <dgm:prSet/>
      <dgm:spPr/>
      <dgm:t>
        <a:bodyPr/>
        <a:lstStyle/>
        <a:p>
          <a:endParaRPr lang="fr-FR"/>
        </a:p>
      </dgm:t>
    </dgm:pt>
    <dgm:pt modelId="{DD01C99B-70FD-4259-87FE-EEAC827627A4}">
      <dgm:prSet phldrT="[Texte]"/>
      <dgm:spPr/>
      <dgm:t>
        <a:bodyPr/>
        <a:lstStyle/>
        <a:p>
          <a:r>
            <a:rPr lang="fr-FR" smtClean="0"/>
            <a:t>Introduction</a:t>
          </a:r>
          <a:endParaRPr lang="fr-FR" dirty="0"/>
        </a:p>
      </dgm:t>
    </dgm:pt>
    <dgm:pt modelId="{A88855D8-2706-4E06-88C9-906807DAA308}" type="parTrans" cxnId="{9A92F3CF-A67F-4D23-A77A-30E9D91D7689}">
      <dgm:prSet/>
      <dgm:spPr/>
      <dgm:t>
        <a:bodyPr/>
        <a:lstStyle/>
        <a:p>
          <a:endParaRPr lang="fr-FR"/>
        </a:p>
      </dgm:t>
    </dgm:pt>
    <dgm:pt modelId="{48AEBB5C-1257-46BA-AFBF-D75C1DE2C2B4}" type="sibTrans" cxnId="{9A92F3CF-A67F-4D23-A77A-30E9D91D7689}">
      <dgm:prSet/>
      <dgm:spPr/>
      <dgm:t>
        <a:bodyPr/>
        <a:lstStyle/>
        <a:p>
          <a:endParaRPr lang="fr-FR"/>
        </a:p>
      </dgm:t>
    </dgm:pt>
    <dgm:pt modelId="{E67E803A-8458-4052-B8B6-1E36728C1B0A}" type="pres">
      <dgm:prSet presAssocID="{D1509EF0-74B7-4079-A210-A770E1423BDA}" presName="Name0" presStyleCnt="0">
        <dgm:presLayoutVars>
          <dgm:dir/>
          <dgm:resizeHandles val="exact"/>
        </dgm:presLayoutVars>
      </dgm:prSet>
      <dgm:spPr/>
    </dgm:pt>
    <dgm:pt modelId="{1403F642-56FB-42B1-99E1-7407F0AFDEE7}" type="pres">
      <dgm:prSet presAssocID="{DD01C99B-70FD-4259-87FE-EEAC827627A4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6DA36C9-0246-4F02-BA72-FDDF23D5C862}" type="pres">
      <dgm:prSet presAssocID="{48AEBB5C-1257-46BA-AFBF-D75C1DE2C2B4}" presName="parSpace" presStyleCnt="0"/>
      <dgm:spPr/>
    </dgm:pt>
    <dgm:pt modelId="{6F02A5B5-6569-486C-8632-FCBB6AB0BFF1}" type="pres">
      <dgm:prSet presAssocID="{2A5904F4-B22F-481B-9768-EE71E022BEDE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BB4C8A3-C59B-4180-81E7-7143434CBEA5}" type="pres">
      <dgm:prSet presAssocID="{22F44E8D-1A52-4C26-A6B4-98B10A6B0943}" presName="parSpace" presStyleCnt="0"/>
      <dgm:spPr/>
    </dgm:pt>
    <dgm:pt modelId="{AE4F25E8-5937-4CDE-AF7E-D8A9C34A8DFF}" type="pres">
      <dgm:prSet presAssocID="{2E2ED0D5-4164-4A11-B50A-A82DD1183642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AC72BB7-F612-4876-8D8E-6643CD5A0380}" type="pres">
      <dgm:prSet presAssocID="{444FA12B-ACED-4DE1-B0E2-CDE0CB2B9DDD}" presName="parSpace" presStyleCnt="0"/>
      <dgm:spPr/>
    </dgm:pt>
    <dgm:pt modelId="{0DE1BF68-37A4-4BF5-BE37-D1824D8E04EF}" type="pres">
      <dgm:prSet presAssocID="{E1741B08-7009-4CC5-86F7-B498C7FB25CB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FA7B9BD-2491-42BF-93D2-425F92AFA3C1}" type="pres">
      <dgm:prSet presAssocID="{59D4CEE5-D90F-4028-9996-C903D27139B1}" presName="parSpace" presStyleCnt="0"/>
      <dgm:spPr/>
    </dgm:pt>
    <dgm:pt modelId="{F81BB686-D973-40A7-A406-BD80A2145601}" type="pres">
      <dgm:prSet presAssocID="{B8BF16F8-5974-472C-943E-76AE21527536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E99A328-3F8F-4E0D-A8DA-B39ED58BA182}" type="presOf" srcId="{2E2ED0D5-4164-4A11-B50A-A82DD1183642}" destId="{AE4F25E8-5937-4CDE-AF7E-D8A9C34A8DFF}" srcOrd="0" destOrd="0" presId="urn:microsoft.com/office/officeart/2005/8/layout/hChevron3"/>
    <dgm:cxn modelId="{6F9FD586-89FD-4858-A802-0C11841A3A1B}" type="presOf" srcId="{2A5904F4-B22F-481B-9768-EE71E022BEDE}" destId="{6F02A5B5-6569-486C-8632-FCBB6AB0BFF1}" srcOrd="0" destOrd="0" presId="urn:microsoft.com/office/officeart/2005/8/layout/hChevron3"/>
    <dgm:cxn modelId="{9A92F3CF-A67F-4D23-A77A-30E9D91D7689}" srcId="{D1509EF0-74B7-4079-A210-A770E1423BDA}" destId="{DD01C99B-70FD-4259-87FE-EEAC827627A4}" srcOrd="0" destOrd="0" parTransId="{A88855D8-2706-4E06-88C9-906807DAA308}" sibTransId="{48AEBB5C-1257-46BA-AFBF-D75C1DE2C2B4}"/>
    <dgm:cxn modelId="{97E6AE0C-45B8-4731-BA1E-AE3BDBFBA53A}" type="presOf" srcId="{DD01C99B-70FD-4259-87FE-EEAC827627A4}" destId="{1403F642-56FB-42B1-99E1-7407F0AFDEE7}" srcOrd="0" destOrd="0" presId="urn:microsoft.com/office/officeart/2005/8/layout/hChevron3"/>
    <dgm:cxn modelId="{90807FB9-F652-4768-A2B5-642B57B062BA}" srcId="{D1509EF0-74B7-4079-A210-A770E1423BDA}" destId="{E1741B08-7009-4CC5-86F7-B498C7FB25CB}" srcOrd="3" destOrd="0" parTransId="{50FAEF87-5CCC-455A-ABE6-326F1986F4DD}" sibTransId="{59D4CEE5-D90F-4028-9996-C903D27139B1}"/>
    <dgm:cxn modelId="{C3F44B4B-B143-410D-86A3-96365F775B95}" srcId="{D1509EF0-74B7-4079-A210-A770E1423BDA}" destId="{B8BF16F8-5974-472C-943E-76AE21527536}" srcOrd="4" destOrd="0" parTransId="{F4F1FB2B-025E-47C3-9BBA-7DC2218DA2DC}" sibTransId="{2D479211-5FC1-441D-BCDC-FF8D3AB876CC}"/>
    <dgm:cxn modelId="{2F3FD1E6-D2D0-44C1-82BF-600472BBC075}" type="presOf" srcId="{B8BF16F8-5974-472C-943E-76AE21527536}" destId="{F81BB686-D973-40A7-A406-BD80A2145601}" srcOrd="0" destOrd="0" presId="urn:microsoft.com/office/officeart/2005/8/layout/hChevron3"/>
    <dgm:cxn modelId="{925D833B-4F17-4C9F-8610-D7DE09DB94EF}" type="presOf" srcId="{D1509EF0-74B7-4079-A210-A770E1423BDA}" destId="{E67E803A-8458-4052-B8B6-1E36728C1B0A}" srcOrd="0" destOrd="0" presId="urn:microsoft.com/office/officeart/2005/8/layout/hChevron3"/>
    <dgm:cxn modelId="{08D959B9-ACEF-46F5-9629-77A73C123391}" srcId="{D1509EF0-74B7-4079-A210-A770E1423BDA}" destId="{2E2ED0D5-4164-4A11-B50A-A82DD1183642}" srcOrd="2" destOrd="0" parTransId="{BFBD3772-70BD-4A95-A867-4CDEC97D9C73}" sibTransId="{444FA12B-ACED-4DE1-B0E2-CDE0CB2B9DDD}"/>
    <dgm:cxn modelId="{2AF8C9D7-D644-4A44-BAEF-4FDE28E9FA43}" srcId="{D1509EF0-74B7-4079-A210-A770E1423BDA}" destId="{2A5904F4-B22F-481B-9768-EE71E022BEDE}" srcOrd="1" destOrd="0" parTransId="{71795508-A417-4861-9293-4C13367E1F5E}" sibTransId="{22F44E8D-1A52-4C26-A6B4-98B10A6B0943}"/>
    <dgm:cxn modelId="{8D0E9018-F1B7-4F05-92FC-9B0FC61447BA}" type="presOf" srcId="{E1741B08-7009-4CC5-86F7-B498C7FB25CB}" destId="{0DE1BF68-37A4-4BF5-BE37-D1824D8E04EF}" srcOrd="0" destOrd="0" presId="urn:microsoft.com/office/officeart/2005/8/layout/hChevron3"/>
    <dgm:cxn modelId="{79246C58-2DC4-4AF8-A0BD-583C3D265DBB}" type="presParOf" srcId="{E67E803A-8458-4052-B8B6-1E36728C1B0A}" destId="{1403F642-56FB-42B1-99E1-7407F0AFDEE7}" srcOrd="0" destOrd="0" presId="urn:microsoft.com/office/officeart/2005/8/layout/hChevron3"/>
    <dgm:cxn modelId="{35754795-176F-4550-A24D-3C8E5FA11C36}" type="presParOf" srcId="{E67E803A-8458-4052-B8B6-1E36728C1B0A}" destId="{F6DA36C9-0246-4F02-BA72-FDDF23D5C862}" srcOrd="1" destOrd="0" presId="urn:microsoft.com/office/officeart/2005/8/layout/hChevron3"/>
    <dgm:cxn modelId="{0088116E-8621-4213-9C07-18F41EDEBDB9}" type="presParOf" srcId="{E67E803A-8458-4052-B8B6-1E36728C1B0A}" destId="{6F02A5B5-6569-486C-8632-FCBB6AB0BFF1}" srcOrd="2" destOrd="0" presId="urn:microsoft.com/office/officeart/2005/8/layout/hChevron3"/>
    <dgm:cxn modelId="{3338AFDB-EB34-46AB-95AC-DA050862F4C5}" type="presParOf" srcId="{E67E803A-8458-4052-B8B6-1E36728C1B0A}" destId="{9BB4C8A3-C59B-4180-81E7-7143434CBEA5}" srcOrd="3" destOrd="0" presId="urn:microsoft.com/office/officeart/2005/8/layout/hChevron3"/>
    <dgm:cxn modelId="{4A758358-0B22-4CE2-9FED-BB02BD38FCC1}" type="presParOf" srcId="{E67E803A-8458-4052-B8B6-1E36728C1B0A}" destId="{AE4F25E8-5937-4CDE-AF7E-D8A9C34A8DFF}" srcOrd="4" destOrd="0" presId="urn:microsoft.com/office/officeart/2005/8/layout/hChevron3"/>
    <dgm:cxn modelId="{378C70C3-1B2D-4309-9C6C-849DF28EC433}" type="presParOf" srcId="{E67E803A-8458-4052-B8B6-1E36728C1B0A}" destId="{1AC72BB7-F612-4876-8D8E-6643CD5A0380}" srcOrd="5" destOrd="0" presId="urn:microsoft.com/office/officeart/2005/8/layout/hChevron3"/>
    <dgm:cxn modelId="{EAC1AA0D-504B-4837-81C6-A4B1366B82BC}" type="presParOf" srcId="{E67E803A-8458-4052-B8B6-1E36728C1B0A}" destId="{0DE1BF68-37A4-4BF5-BE37-D1824D8E04EF}" srcOrd="6" destOrd="0" presId="urn:microsoft.com/office/officeart/2005/8/layout/hChevron3"/>
    <dgm:cxn modelId="{4106D319-F570-4B8A-8BDC-B1D7D97CC564}" type="presParOf" srcId="{E67E803A-8458-4052-B8B6-1E36728C1B0A}" destId="{5FA7B9BD-2491-42BF-93D2-425F92AFA3C1}" srcOrd="7" destOrd="0" presId="urn:microsoft.com/office/officeart/2005/8/layout/hChevron3"/>
    <dgm:cxn modelId="{521A1A06-0A12-4FE3-B23E-1C4523A8257C}" type="presParOf" srcId="{E67E803A-8458-4052-B8B6-1E36728C1B0A}" destId="{F81BB686-D973-40A7-A406-BD80A2145601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D1509EF0-74B7-4079-A210-A770E1423BDA}" type="doc">
      <dgm:prSet loTypeId="urn:microsoft.com/office/officeart/2005/8/layout/hChevron3" loCatId="process" qsTypeId="urn:microsoft.com/office/officeart/2005/8/quickstyle/3d4" qsCatId="3D" csTypeId="urn:microsoft.com/office/officeart/2005/8/colors/accent1_2" csCatId="accent1" phldr="1"/>
      <dgm:spPr/>
    </dgm:pt>
    <dgm:pt modelId="{2A5904F4-B22F-481B-9768-EE71E022BEDE}">
      <dgm:prSet phldrT="[Texte]"/>
      <dgm:spPr/>
      <dgm:t>
        <a:bodyPr/>
        <a:lstStyle/>
        <a:p>
          <a:r>
            <a:rPr lang="fr-FR" dirty="0" smtClean="0"/>
            <a:t>Partie I</a:t>
          </a:r>
          <a:endParaRPr lang="fr-FR" dirty="0"/>
        </a:p>
      </dgm:t>
    </dgm:pt>
    <dgm:pt modelId="{71795508-A417-4861-9293-4C13367E1F5E}" type="parTrans" cxnId="{2AF8C9D7-D644-4A44-BAEF-4FDE28E9FA43}">
      <dgm:prSet/>
      <dgm:spPr/>
      <dgm:t>
        <a:bodyPr/>
        <a:lstStyle/>
        <a:p>
          <a:endParaRPr lang="fr-FR"/>
        </a:p>
      </dgm:t>
    </dgm:pt>
    <dgm:pt modelId="{22F44E8D-1A52-4C26-A6B4-98B10A6B0943}" type="sibTrans" cxnId="{2AF8C9D7-D644-4A44-BAEF-4FDE28E9FA43}">
      <dgm:prSet/>
      <dgm:spPr/>
      <dgm:t>
        <a:bodyPr/>
        <a:lstStyle/>
        <a:p>
          <a:endParaRPr lang="fr-FR"/>
        </a:p>
      </dgm:t>
    </dgm:pt>
    <dgm:pt modelId="{2E2ED0D5-4164-4A11-B50A-A82DD1183642}">
      <dgm:prSet phldrT="[Texte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fr-FR" dirty="0" smtClean="0"/>
            <a:t>Partie III</a:t>
          </a:r>
          <a:endParaRPr lang="fr-FR" dirty="0"/>
        </a:p>
      </dgm:t>
    </dgm:pt>
    <dgm:pt modelId="{BFBD3772-70BD-4A95-A867-4CDEC97D9C73}" type="parTrans" cxnId="{08D959B9-ACEF-46F5-9629-77A73C123391}">
      <dgm:prSet/>
      <dgm:spPr/>
      <dgm:t>
        <a:bodyPr/>
        <a:lstStyle/>
        <a:p>
          <a:endParaRPr lang="fr-FR"/>
        </a:p>
      </dgm:t>
    </dgm:pt>
    <dgm:pt modelId="{444FA12B-ACED-4DE1-B0E2-CDE0CB2B9DDD}" type="sibTrans" cxnId="{08D959B9-ACEF-46F5-9629-77A73C123391}">
      <dgm:prSet/>
      <dgm:spPr/>
      <dgm:t>
        <a:bodyPr/>
        <a:lstStyle/>
        <a:p>
          <a:endParaRPr lang="fr-FR"/>
        </a:p>
      </dgm:t>
    </dgm:pt>
    <dgm:pt modelId="{E1741B08-7009-4CC5-86F7-B498C7FB25CB}">
      <dgm:prSet phldrT="[Texte]"/>
      <dgm:spPr/>
      <dgm:t>
        <a:bodyPr/>
        <a:lstStyle/>
        <a:p>
          <a:r>
            <a:rPr lang="fr-FR" dirty="0" smtClean="0"/>
            <a:t>Partie II</a:t>
          </a:r>
          <a:endParaRPr lang="fr-FR" dirty="0"/>
        </a:p>
      </dgm:t>
    </dgm:pt>
    <dgm:pt modelId="{50FAEF87-5CCC-455A-ABE6-326F1986F4DD}" type="parTrans" cxnId="{90807FB9-F652-4768-A2B5-642B57B062BA}">
      <dgm:prSet/>
      <dgm:spPr/>
      <dgm:t>
        <a:bodyPr/>
        <a:lstStyle/>
        <a:p>
          <a:endParaRPr lang="fr-FR"/>
        </a:p>
      </dgm:t>
    </dgm:pt>
    <dgm:pt modelId="{59D4CEE5-D90F-4028-9996-C903D27139B1}" type="sibTrans" cxnId="{90807FB9-F652-4768-A2B5-642B57B062BA}">
      <dgm:prSet/>
      <dgm:spPr/>
      <dgm:t>
        <a:bodyPr/>
        <a:lstStyle/>
        <a:p>
          <a:endParaRPr lang="fr-FR"/>
        </a:p>
      </dgm:t>
    </dgm:pt>
    <dgm:pt modelId="{B8BF16F8-5974-472C-943E-76AE21527536}">
      <dgm:prSet phldrT="[Texte]"/>
      <dgm:spPr/>
      <dgm:t>
        <a:bodyPr/>
        <a:lstStyle/>
        <a:p>
          <a:r>
            <a:rPr lang="fr-FR" dirty="0" smtClean="0"/>
            <a:t>Conclusion</a:t>
          </a:r>
          <a:endParaRPr lang="fr-FR" dirty="0"/>
        </a:p>
      </dgm:t>
    </dgm:pt>
    <dgm:pt modelId="{F4F1FB2B-025E-47C3-9BBA-7DC2218DA2DC}" type="parTrans" cxnId="{C3F44B4B-B143-410D-86A3-96365F775B95}">
      <dgm:prSet/>
      <dgm:spPr/>
      <dgm:t>
        <a:bodyPr/>
        <a:lstStyle/>
        <a:p>
          <a:endParaRPr lang="fr-FR"/>
        </a:p>
      </dgm:t>
    </dgm:pt>
    <dgm:pt modelId="{2D479211-5FC1-441D-BCDC-FF8D3AB876CC}" type="sibTrans" cxnId="{C3F44B4B-B143-410D-86A3-96365F775B95}">
      <dgm:prSet/>
      <dgm:spPr/>
      <dgm:t>
        <a:bodyPr/>
        <a:lstStyle/>
        <a:p>
          <a:endParaRPr lang="fr-FR"/>
        </a:p>
      </dgm:t>
    </dgm:pt>
    <dgm:pt modelId="{DD01C99B-70FD-4259-87FE-EEAC827627A4}">
      <dgm:prSet phldrT="[Texte]"/>
      <dgm:spPr/>
      <dgm:t>
        <a:bodyPr/>
        <a:lstStyle/>
        <a:p>
          <a:r>
            <a:rPr lang="fr-FR" smtClean="0"/>
            <a:t>Introduction</a:t>
          </a:r>
          <a:endParaRPr lang="fr-FR" dirty="0"/>
        </a:p>
      </dgm:t>
    </dgm:pt>
    <dgm:pt modelId="{A88855D8-2706-4E06-88C9-906807DAA308}" type="parTrans" cxnId="{9A92F3CF-A67F-4D23-A77A-30E9D91D7689}">
      <dgm:prSet/>
      <dgm:spPr/>
      <dgm:t>
        <a:bodyPr/>
        <a:lstStyle/>
        <a:p>
          <a:endParaRPr lang="fr-FR"/>
        </a:p>
      </dgm:t>
    </dgm:pt>
    <dgm:pt modelId="{48AEBB5C-1257-46BA-AFBF-D75C1DE2C2B4}" type="sibTrans" cxnId="{9A92F3CF-A67F-4D23-A77A-30E9D91D7689}">
      <dgm:prSet/>
      <dgm:spPr/>
      <dgm:t>
        <a:bodyPr/>
        <a:lstStyle/>
        <a:p>
          <a:endParaRPr lang="fr-FR"/>
        </a:p>
      </dgm:t>
    </dgm:pt>
    <dgm:pt modelId="{E67E803A-8458-4052-B8B6-1E36728C1B0A}" type="pres">
      <dgm:prSet presAssocID="{D1509EF0-74B7-4079-A210-A770E1423BDA}" presName="Name0" presStyleCnt="0">
        <dgm:presLayoutVars>
          <dgm:dir/>
          <dgm:resizeHandles val="exact"/>
        </dgm:presLayoutVars>
      </dgm:prSet>
      <dgm:spPr/>
    </dgm:pt>
    <dgm:pt modelId="{1403F642-56FB-42B1-99E1-7407F0AFDEE7}" type="pres">
      <dgm:prSet presAssocID="{DD01C99B-70FD-4259-87FE-EEAC827627A4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6DA36C9-0246-4F02-BA72-FDDF23D5C862}" type="pres">
      <dgm:prSet presAssocID="{48AEBB5C-1257-46BA-AFBF-D75C1DE2C2B4}" presName="parSpace" presStyleCnt="0"/>
      <dgm:spPr/>
    </dgm:pt>
    <dgm:pt modelId="{6F02A5B5-6569-486C-8632-FCBB6AB0BFF1}" type="pres">
      <dgm:prSet presAssocID="{2A5904F4-B22F-481B-9768-EE71E022BEDE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BB4C8A3-C59B-4180-81E7-7143434CBEA5}" type="pres">
      <dgm:prSet presAssocID="{22F44E8D-1A52-4C26-A6B4-98B10A6B0943}" presName="parSpace" presStyleCnt="0"/>
      <dgm:spPr/>
    </dgm:pt>
    <dgm:pt modelId="{AE4F25E8-5937-4CDE-AF7E-D8A9C34A8DFF}" type="pres">
      <dgm:prSet presAssocID="{2E2ED0D5-4164-4A11-B50A-A82DD1183642}" presName="parTxOnly" presStyleLbl="node1" presStyleIdx="2" presStyleCnt="5" custLinFactX="59493" custLinFactNeighborX="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AC72BB7-F612-4876-8D8E-6643CD5A0380}" type="pres">
      <dgm:prSet presAssocID="{444FA12B-ACED-4DE1-B0E2-CDE0CB2B9DDD}" presName="parSpace" presStyleCnt="0"/>
      <dgm:spPr/>
    </dgm:pt>
    <dgm:pt modelId="{0DE1BF68-37A4-4BF5-BE37-D1824D8E04EF}" type="pres">
      <dgm:prSet presAssocID="{E1741B08-7009-4CC5-86F7-B498C7FB25CB}" presName="parTxOnly" presStyleLbl="node1" presStyleIdx="3" presStyleCnt="5" custLinFactX="-60949" custLinFactNeighborX="-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FA7B9BD-2491-42BF-93D2-425F92AFA3C1}" type="pres">
      <dgm:prSet presAssocID="{59D4CEE5-D90F-4028-9996-C903D27139B1}" presName="parSpace" presStyleCnt="0"/>
      <dgm:spPr/>
    </dgm:pt>
    <dgm:pt modelId="{F81BB686-D973-40A7-A406-BD80A2145601}" type="pres">
      <dgm:prSet presAssocID="{B8BF16F8-5974-472C-943E-76AE21527536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E33597EA-5812-42A3-A651-B72AECB83DA5}" type="presOf" srcId="{2E2ED0D5-4164-4A11-B50A-A82DD1183642}" destId="{AE4F25E8-5937-4CDE-AF7E-D8A9C34A8DFF}" srcOrd="0" destOrd="0" presId="urn:microsoft.com/office/officeart/2005/8/layout/hChevron3"/>
    <dgm:cxn modelId="{25A225F8-F1A5-4201-ABA5-250B705D76D1}" type="presOf" srcId="{E1741B08-7009-4CC5-86F7-B498C7FB25CB}" destId="{0DE1BF68-37A4-4BF5-BE37-D1824D8E04EF}" srcOrd="0" destOrd="0" presId="urn:microsoft.com/office/officeart/2005/8/layout/hChevron3"/>
    <dgm:cxn modelId="{A469AE89-F00D-4B43-8DF8-86F477BF8867}" type="presOf" srcId="{DD01C99B-70FD-4259-87FE-EEAC827627A4}" destId="{1403F642-56FB-42B1-99E1-7407F0AFDEE7}" srcOrd="0" destOrd="0" presId="urn:microsoft.com/office/officeart/2005/8/layout/hChevron3"/>
    <dgm:cxn modelId="{9A92F3CF-A67F-4D23-A77A-30E9D91D7689}" srcId="{D1509EF0-74B7-4079-A210-A770E1423BDA}" destId="{DD01C99B-70FD-4259-87FE-EEAC827627A4}" srcOrd="0" destOrd="0" parTransId="{A88855D8-2706-4E06-88C9-906807DAA308}" sibTransId="{48AEBB5C-1257-46BA-AFBF-D75C1DE2C2B4}"/>
    <dgm:cxn modelId="{90807FB9-F652-4768-A2B5-642B57B062BA}" srcId="{D1509EF0-74B7-4079-A210-A770E1423BDA}" destId="{E1741B08-7009-4CC5-86F7-B498C7FB25CB}" srcOrd="3" destOrd="0" parTransId="{50FAEF87-5CCC-455A-ABE6-326F1986F4DD}" sibTransId="{59D4CEE5-D90F-4028-9996-C903D27139B1}"/>
    <dgm:cxn modelId="{08A9DD9D-AB26-4529-8A8F-9CC73EB86BB1}" type="presOf" srcId="{2A5904F4-B22F-481B-9768-EE71E022BEDE}" destId="{6F02A5B5-6569-486C-8632-FCBB6AB0BFF1}" srcOrd="0" destOrd="0" presId="urn:microsoft.com/office/officeart/2005/8/layout/hChevron3"/>
    <dgm:cxn modelId="{24F6F627-FC26-4E20-98D1-433E8FB4944B}" type="presOf" srcId="{B8BF16F8-5974-472C-943E-76AE21527536}" destId="{F81BB686-D973-40A7-A406-BD80A2145601}" srcOrd="0" destOrd="0" presId="urn:microsoft.com/office/officeart/2005/8/layout/hChevron3"/>
    <dgm:cxn modelId="{C3F44B4B-B143-410D-86A3-96365F775B95}" srcId="{D1509EF0-74B7-4079-A210-A770E1423BDA}" destId="{B8BF16F8-5974-472C-943E-76AE21527536}" srcOrd="4" destOrd="0" parTransId="{F4F1FB2B-025E-47C3-9BBA-7DC2218DA2DC}" sibTransId="{2D479211-5FC1-441D-BCDC-FF8D3AB876CC}"/>
    <dgm:cxn modelId="{D814578A-5FB2-4281-831B-54C628D2EE0E}" type="presOf" srcId="{D1509EF0-74B7-4079-A210-A770E1423BDA}" destId="{E67E803A-8458-4052-B8B6-1E36728C1B0A}" srcOrd="0" destOrd="0" presId="urn:microsoft.com/office/officeart/2005/8/layout/hChevron3"/>
    <dgm:cxn modelId="{08D959B9-ACEF-46F5-9629-77A73C123391}" srcId="{D1509EF0-74B7-4079-A210-A770E1423BDA}" destId="{2E2ED0D5-4164-4A11-B50A-A82DD1183642}" srcOrd="2" destOrd="0" parTransId="{BFBD3772-70BD-4A95-A867-4CDEC97D9C73}" sibTransId="{444FA12B-ACED-4DE1-B0E2-CDE0CB2B9DDD}"/>
    <dgm:cxn modelId="{2AF8C9D7-D644-4A44-BAEF-4FDE28E9FA43}" srcId="{D1509EF0-74B7-4079-A210-A770E1423BDA}" destId="{2A5904F4-B22F-481B-9768-EE71E022BEDE}" srcOrd="1" destOrd="0" parTransId="{71795508-A417-4861-9293-4C13367E1F5E}" sibTransId="{22F44E8D-1A52-4C26-A6B4-98B10A6B0943}"/>
    <dgm:cxn modelId="{9D8BDF54-4DFF-4AFE-B61D-ED829201BF3F}" type="presParOf" srcId="{E67E803A-8458-4052-B8B6-1E36728C1B0A}" destId="{1403F642-56FB-42B1-99E1-7407F0AFDEE7}" srcOrd="0" destOrd="0" presId="urn:microsoft.com/office/officeart/2005/8/layout/hChevron3"/>
    <dgm:cxn modelId="{33ABEA03-75C7-43E4-A092-E7C4D0F5BC3D}" type="presParOf" srcId="{E67E803A-8458-4052-B8B6-1E36728C1B0A}" destId="{F6DA36C9-0246-4F02-BA72-FDDF23D5C862}" srcOrd="1" destOrd="0" presId="urn:microsoft.com/office/officeart/2005/8/layout/hChevron3"/>
    <dgm:cxn modelId="{AEA01638-AF69-4192-BB4B-07E553C444F0}" type="presParOf" srcId="{E67E803A-8458-4052-B8B6-1E36728C1B0A}" destId="{6F02A5B5-6569-486C-8632-FCBB6AB0BFF1}" srcOrd="2" destOrd="0" presId="urn:microsoft.com/office/officeart/2005/8/layout/hChevron3"/>
    <dgm:cxn modelId="{F3FDF729-029F-4A96-9181-B4212E715873}" type="presParOf" srcId="{E67E803A-8458-4052-B8B6-1E36728C1B0A}" destId="{9BB4C8A3-C59B-4180-81E7-7143434CBEA5}" srcOrd="3" destOrd="0" presId="urn:microsoft.com/office/officeart/2005/8/layout/hChevron3"/>
    <dgm:cxn modelId="{5FE35C79-EDE0-405C-8945-B752540A43D3}" type="presParOf" srcId="{E67E803A-8458-4052-B8B6-1E36728C1B0A}" destId="{AE4F25E8-5937-4CDE-AF7E-D8A9C34A8DFF}" srcOrd="4" destOrd="0" presId="urn:microsoft.com/office/officeart/2005/8/layout/hChevron3"/>
    <dgm:cxn modelId="{F81BAB0F-3C83-4A00-BFBA-9D4324C7BF08}" type="presParOf" srcId="{E67E803A-8458-4052-B8B6-1E36728C1B0A}" destId="{1AC72BB7-F612-4876-8D8E-6643CD5A0380}" srcOrd="5" destOrd="0" presId="urn:microsoft.com/office/officeart/2005/8/layout/hChevron3"/>
    <dgm:cxn modelId="{06A6F5A8-4D58-472D-BAD2-61E2287D9609}" type="presParOf" srcId="{E67E803A-8458-4052-B8B6-1E36728C1B0A}" destId="{0DE1BF68-37A4-4BF5-BE37-D1824D8E04EF}" srcOrd="6" destOrd="0" presId="urn:microsoft.com/office/officeart/2005/8/layout/hChevron3"/>
    <dgm:cxn modelId="{D3B7A336-85EB-48F4-BDA8-646AA8B43A71}" type="presParOf" srcId="{E67E803A-8458-4052-B8B6-1E36728C1B0A}" destId="{5FA7B9BD-2491-42BF-93D2-425F92AFA3C1}" srcOrd="7" destOrd="0" presId="urn:microsoft.com/office/officeart/2005/8/layout/hChevron3"/>
    <dgm:cxn modelId="{9B42DCA7-2072-4466-8F2A-0F06AAE73F23}" type="presParOf" srcId="{E67E803A-8458-4052-B8B6-1E36728C1B0A}" destId="{F81BB686-D973-40A7-A406-BD80A2145601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D1509EF0-74B7-4079-A210-A770E1423BDA}" type="doc">
      <dgm:prSet loTypeId="urn:microsoft.com/office/officeart/2005/8/layout/hChevron3" loCatId="process" qsTypeId="urn:microsoft.com/office/officeart/2005/8/quickstyle/3d4" qsCatId="3D" csTypeId="urn:microsoft.com/office/officeart/2005/8/colors/accent1_2" csCatId="accent1" phldr="1"/>
      <dgm:spPr/>
    </dgm:pt>
    <dgm:pt modelId="{2A5904F4-B22F-481B-9768-EE71E022BEDE}">
      <dgm:prSet phldrT="[Texte]"/>
      <dgm:spPr/>
      <dgm:t>
        <a:bodyPr/>
        <a:lstStyle/>
        <a:p>
          <a:r>
            <a:rPr lang="fr-FR" dirty="0" smtClean="0"/>
            <a:t>Partie I</a:t>
          </a:r>
          <a:endParaRPr lang="fr-FR" dirty="0"/>
        </a:p>
      </dgm:t>
    </dgm:pt>
    <dgm:pt modelId="{71795508-A417-4861-9293-4C13367E1F5E}" type="parTrans" cxnId="{2AF8C9D7-D644-4A44-BAEF-4FDE28E9FA43}">
      <dgm:prSet/>
      <dgm:spPr/>
      <dgm:t>
        <a:bodyPr/>
        <a:lstStyle/>
        <a:p>
          <a:endParaRPr lang="fr-FR"/>
        </a:p>
      </dgm:t>
    </dgm:pt>
    <dgm:pt modelId="{22F44E8D-1A52-4C26-A6B4-98B10A6B0943}" type="sibTrans" cxnId="{2AF8C9D7-D644-4A44-BAEF-4FDE28E9FA43}">
      <dgm:prSet/>
      <dgm:spPr/>
      <dgm:t>
        <a:bodyPr/>
        <a:lstStyle/>
        <a:p>
          <a:endParaRPr lang="fr-FR"/>
        </a:p>
      </dgm:t>
    </dgm:pt>
    <dgm:pt modelId="{2E2ED0D5-4164-4A11-B50A-A82DD1183642}">
      <dgm:prSet phldrT="[Texte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fr-FR" dirty="0" smtClean="0"/>
            <a:t>Partie III</a:t>
          </a:r>
          <a:endParaRPr lang="fr-FR" dirty="0"/>
        </a:p>
      </dgm:t>
    </dgm:pt>
    <dgm:pt modelId="{BFBD3772-70BD-4A95-A867-4CDEC97D9C73}" type="parTrans" cxnId="{08D959B9-ACEF-46F5-9629-77A73C123391}">
      <dgm:prSet/>
      <dgm:spPr/>
      <dgm:t>
        <a:bodyPr/>
        <a:lstStyle/>
        <a:p>
          <a:endParaRPr lang="fr-FR"/>
        </a:p>
      </dgm:t>
    </dgm:pt>
    <dgm:pt modelId="{444FA12B-ACED-4DE1-B0E2-CDE0CB2B9DDD}" type="sibTrans" cxnId="{08D959B9-ACEF-46F5-9629-77A73C123391}">
      <dgm:prSet/>
      <dgm:spPr/>
      <dgm:t>
        <a:bodyPr/>
        <a:lstStyle/>
        <a:p>
          <a:endParaRPr lang="fr-FR"/>
        </a:p>
      </dgm:t>
    </dgm:pt>
    <dgm:pt modelId="{E1741B08-7009-4CC5-86F7-B498C7FB25CB}">
      <dgm:prSet phldrT="[Texte]"/>
      <dgm:spPr/>
      <dgm:t>
        <a:bodyPr/>
        <a:lstStyle/>
        <a:p>
          <a:r>
            <a:rPr lang="fr-FR" dirty="0" smtClean="0"/>
            <a:t>Partie II</a:t>
          </a:r>
          <a:endParaRPr lang="fr-FR" dirty="0"/>
        </a:p>
      </dgm:t>
    </dgm:pt>
    <dgm:pt modelId="{50FAEF87-5CCC-455A-ABE6-326F1986F4DD}" type="parTrans" cxnId="{90807FB9-F652-4768-A2B5-642B57B062BA}">
      <dgm:prSet/>
      <dgm:spPr/>
      <dgm:t>
        <a:bodyPr/>
        <a:lstStyle/>
        <a:p>
          <a:endParaRPr lang="fr-FR"/>
        </a:p>
      </dgm:t>
    </dgm:pt>
    <dgm:pt modelId="{59D4CEE5-D90F-4028-9996-C903D27139B1}" type="sibTrans" cxnId="{90807FB9-F652-4768-A2B5-642B57B062BA}">
      <dgm:prSet/>
      <dgm:spPr/>
      <dgm:t>
        <a:bodyPr/>
        <a:lstStyle/>
        <a:p>
          <a:endParaRPr lang="fr-FR"/>
        </a:p>
      </dgm:t>
    </dgm:pt>
    <dgm:pt modelId="{B8BF16F8-5974-472C-943E-76AE21527536}">
      <dgm:prSet phldrT="[Texte]"/>
      <dgm:spPr/>
      <dgm:t>
        <a:bodyPr/>
        <a:lstStyle/>
        <a:p>
          <a:r>
            <a:rPr lang="fr-FR" dirty="0" smtClean="0"/>
            <a:t>Conclusion</a:t>
          </a:r>
          <a:endParaRPr lang="fr-FR" dirty="0"/>
        </a:p>
      </dgm:t>
    </dgm:pt>
    <dgm:pt modelId="{F4F1FB2B-025E-47C3-9BBA-7DC2218DA2DC}" type="parTrans" cxnId="{C3F44B4B-B143-410D-86A3-96365F775B95}">
      <dgm:prSet/>
      <dgm:spPr/>
      <dgm:t>
        <a:bodyPr/>
        <a:lstStyle/>
        <a:p>
          <a:endParaRPr lang="fr-FR"/>
        </a:p>
      </dgm:t>
    </dgm:pt>
    <dgm:pt modelId="{2D479211-5FC1-441D-BCDC-FF8D3AB876CC}" type="sibTrans" cxnId="{C3F44B4B-B143-410D-86A3-96365F775B95}">
      <dgm:prSet/>
      <dgm:spPr/>
      <dgm:t>
        <a:bodyPr/>
        <a:lstStyle/>
        <a:p>
          <a:endParaRPr lang="fr-FR"/>
        </a:p>
      </dgm:t>
    </dgm:pt>
    <dgm:pt modelId="{DD01C99B-70FD-4259-87FE-EEAC827627A4}">
      <dgm:prSet phldrT="[Texte]"/>
      <dgm:spPr/>
      <dgm:t>
        <a:bodyPr/>
        <a:lstStyle/>
        <a:p>
          <a:r>
            <a:rPr lang="fr-FR" smtClean="0"/>
            <a:t>Introduction</a:t>
          </a:r>
          <a:endParaRPr lang="fr-FR" dirty="0"/>
        </a:p>
      </dgm:t>
    </dgm:pt>
    <dgm:pt modelId="{A88855D8-2706-4E06-88C9-906807DAA308}" type="parTrans" cxnId="{9A92F3CF-A67F-4D23-A77A-30E9D91D7689}">
      <dgm:prSet/>
      <dgm:spPr/>
      <dgm:t>
        <a:bodyPr/>
        <a:lstStyle/>
        <a:p>
          <a:endParaRPr lang="fr-FR"/>
        </a:p>
      </dgm:t>
    </dgm:pt>
    <dgm:pt modelId="{48AEBB5C-1257-46BA-AFBF-D75C1DE2C2B4}" type="sibTrans" cxnId="{9A92F3CF-A67F-4D23-A77A-30E9D91D7689}">
      <dgm:prSet/>
      <dgm:spPr/>
      <dgm:t>
        <a:bodyPr/>
        <a:lstStyle/>
        <a:p>
          <a:endParaRPr lang="fr-FR"/>
        </a:p>
      </dgm:t>
    </dgm:pt>
    <dgm:pt modelId="{E67E803A-8458-4052-B8B6-1E36728C1B0A}" type="pres">
      <dgm:prSet presAssocID="{D1509EF0-74B7-4079-A210-A770E1423BDA}" presName="Name0" presStyleCnt="0">
        <dgm:presLayoutVars>
          <dgm:dir/>
          <dgm:resizeHandles val="exact"/>
        </dgm:presLayoutVars>
      </dgm:prSet>
      <dgm:spPr/>
    </dgm:pt>
    <dgm:pt modelId="{1403F642-56FB-42B1-99E1-7407F0AFDEE7}" type="pres">
      <dgm:prSet presAssocID="{DD01C99B-70FD-4259-87FE-EEAC827627A4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6DA36C9-0246-4F02-BA72-FDDF23D5C862}" type="pres">
      <dgm:prSet presAssocID="{48AEBB5C-1257-46BA-AFBF-D75C1DE2C2B4}" presName="parSpace" presStyleCnt="0"/>
      <dgm:spPr/>
    </dgm:pt>
    <dgm:pt modelId="{6F02A5B5-6569-486C-8632-FCBB6AB0BFF1}" type="pres">
      <dgm:prSet presAssocID="{2A5904F4-B22F-481B-9768-EE71E022BEDE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BB4C8A3-C59B-4180-81E7-7143434CBEA5}" type="pres">
      <dgm:prSet presAssocID="{22F44E8D-1A52-4C26-A6B4-98B10A6B0943}" presName="parSpace" presStyleCnt="0"/>
      <dgm:spPr/>
    </dgm:pt>
    <dgm:pt modelId="{AE4F25E8-5937-4CDE-AF7E-D8A9C34A8DFF}" type="pres">
      <dgm:prSet presAssocID="{2E2ED0D5-4164-4A11-B50A-A82DD1183642}" presName="parTxOnly" presStyleLbl="node1" presStyleIdx="2" presStyleCnt="5" custLinFactX="59493" custLinFactNeighborX="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AC72BB7-F612-4876-8D8E-6643CD5A0380}" type="pres">
      <dgm:prSet presAssocID="{444FA12B-ACED-4DE1-B0E2-CDE0CB2B9DDD}" presName="parSpace" presStyleCnt="0"/>
      <dgm:spPr/>
    </dgm:pt>
    <dgm:pt modelId="{0DE1BF68-37A4-4BF5-BE37-D1824D8E04EF}" type="pres">
      <dgm:prSet presAssocID="{E1741B08-7009-4CC5-86F7-B498C7FB25CB}" presName="parTxOnly" presStyleLbl="node1" presStyleIdx="3" presStyleCnt="5" custLinFactX="-60949" custLinFactNeighborX="-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FA7B9BD-2491-42BF-93D2-425F92AFA3C1}" type="pres">
      <dgm:prSet presAssocID="{59D4CEE5-D90F-4028-9996-C903D27139B1}" presName="parSpace" presStyleCnt="0"/>
      <dgm:spPr/>
    </dgm:pt>
    <dgm:pt modelId="{F81BB686-D973-40A7-A406-BD80A2145601}" type="pres">
      <dgm:prSet presAssocID="{B8BF16F8-5974-472C-943E-76AE21527536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F3CEDC42-F0E3-4F59-8831-C223BA38119E}" type="presOf" srcId="{2E2ED0D5-4164-4A11-B50A-A82DD1183642}" destId="{AE4F25E8-5937-4CDE-AF7E-D8A9C34A8DFF}" srcOrd="0" destOrd="0" presId="urn:microsoft.com/office/officeart/2005/8/layout/hChevron3"/>
    <dgm:cxn modelId="{6848B3E1-13AB-453F-A443-04FC539835C3}" type="presOf" srcId="{2A5904F4-B22F-481B-9768-EE71E022BEDE}" destId="{6F02A5B5-6569-486C-8632-FCBB6AB0BFF1}" srcOrd="0" destOrd="0" presId="urn:microsoft.com/office/officeart/2005/8/layout/hChevron3"/>
    <dgm:cxn modelId="{06348954-FFD1-4073-BEE6-3705025FAE0A}" type="presOf" srcId="{DD01C99B-70FD-4259-87FE-EEAC827627A4}" destId="{1403F642-56FB-42B1-99E1-7407F0AFDEE7}" srcOrd="0" destOrd="0" presId="urn:microsoft.com/office/officeart/2005/8/layout/hChevron3"/>
    <dgm:cxn modelId="{9A92F3CF-A67F-4D23-A77A-30E9D91D7689}" srcId="{D1509EF0-74B7-4079-A210-A770E1423BDA}" destId="{DD01C99B-70FD-4259-87FE-EEAC827627A4}" srcOrd="0" destOrd="0" parTransId="{A88855D8-2706-4E06-88C9-906807DAA308}" sibTransId="{48AEBB5C-1257-46BA-AFBF-D75C1DE2C2B4}"/>
    <dgm:cxn modelId="{90807FB9-F652-4768-A2B5-642B57B062BA}" srcId="{D1509EF0-74B7-4079-A210-A770E1423BDA}" destId="{E1741B08-7009-4CC5-86F7-B498C7FB25CB}" srcOrd="3" destOrd="0" parTransId="{50FAEF87-5CCC-455A-ABE6-326F1986F4DD}" sibTransId="{59D4CEE5-D90F-4028-9996-C903D27139B1}"/>
    <dgm:cxn modelId="{653CAA77-32B2-41F3-B83F-8E95EC0F3875}" type="presOf" srcId="{D1509EF0-74B7-4079-A210-A770E1423BDA}" destId="{E67E803A-8458-4052-B8B6-1E36728C1B0A}" srcOrd="0" destOrd="0" presId="urn:microsoft.com/office/officeart/2005/8/layout/hChevron3"/>
    <dgm:cxn modelId="{C3F44B4B-B143-410D-86A3-96365F775B95}" srcId="{D1509EF0-74B7-4079-A210-A770E1423BDA}" destId="{B8BF16F8-5974-472C-943E-76AE21527536}" srcOrd="4" destOrd="0" parTransId="{F4F1FB2B-025E-47C3-9BBA-7DC2218DA2DC}" sibTransId="{2D479211-5FC1-441D-BCDC-FF8D3AB876CC}"/>
    <dgm:cxn modelId="{FBF045E8-33F7-48B9-8AF6-5BC33228EF7C}" type="presOf" srcId="{E1741B08-7009-4CC5-86F7-B498C7FB25CB}" destId="{0DE1BF68-37A4-4BF5-BE37-D1824D8E04EF}" srcOrd="0" destOrd="0" presId="urn:microsoft.com/office/officeart/2005/8/layout/hChevron3"/>
    <dgm:cxn modelId="{08D959B9-ACEF-46F5-9629-77A73C123391}" srcId="{D1509EF0-74B7-4079-A210-A770E1423BDA}" destId="{2E2ED0D5-4164-4A11-B50A-A82DD1183642}" srcOrd="2" destOrd="0" parTransId="{BFBD3772-70BD-4A95-A867-4CDEC97D9C73}" sibTransId="{444FA12B-ACED-4DE1-B0E2-CDE0CB2B9DDD}"/>
    <dgm:cxn modelId="{2AF8C9D7-D644-4A44-BAEF-4FDE28E9FA43}" srcId="{D1509EF0-74B7-4079-A210-A770E1423BDA}" destId="{2A5904F4-B22F-481B-9768-EE71E022BEDE}" srcOrd="1" destOrd="0" parTransId="{71795508-A417-4861-9293-4C13367E1F5E}" sibTransId="{22F44E8D-1A52-4C26-A6B4-98B10A6B0943}"/>
    <dgm:cxn modelId="{E326571D-E05E-4239-A818-36D6BA65BEE2}" type="presOf" srcId="{B8BF16F8-5974-472C-943E-76AE21527536}" destId="{F81BB686-D973-40A7-A406-BD80A2145601}" srcOrd="0" destOrd="0" presId="urn:microsoft.com/office/officeart/2005/8/layout/hChevron3"/>
    <dgm:cxn modelId="{8294845A-D807-413C-A881-3E6B0377C55F}" type="presParOf" srcId="{E67E803A-8458-4052-B8B6-1E36728C1B0A}" destId="{1403F642-56FB-42B1-99E1-7407F0AFDEE7}" srcOrd="0" destOrd="0" presId="urn:microsoft.com/office/officeart/2005/8/layout/hChevron3"/>
    <dgm:cxn modelId="{C3E16A1D-7C97-4634-8A2B-3313B41CFF05}" type="presParOf" srcId="{E67E803A-8458-4052-B8B6-1E36728C1B0A}" destId="{F6DA36C9-0246-4F02-BA72-FDDF23D5C862}" srcOrd="1" destOrd="0" presId="urn:microsoft.com/office/officeart/2005/8/layout/hChevron3"/>
    <dgm:cxn modelId="{FA637B25-9494-4AA9-A65B-FB0EFB45511D}" type="presParOf" srcId="{E67E803A-8458-4052-B8B6-1E36728C1B0A}" destId="{6F02A5B5-6569-486C-8632-FCBB6AB0BFF1}" srcOrd="2" destOrd="0" presId="urn:microsoft.com/office/officeart/2005/8/layout/hChevron3"/>
    <dgm:cxn modelId="{88F1564F-0C18-4F07-BB88-1EECCD3C94B3}" type="presParOf" srcId="{E67E803A-8458-4052-B8B6-1E36728C1B0A}" destId="{9BB4C8A3-C59B-4180-81E7-7143434CBEA5}" srcOrd="3" destOrd="0" presId="urn:microsoft.com/office/officeart/2005/8/layout/hChevron3"/>
    <dgm:cxn modelId="{EEF4EBFC-6084-49DB-81D5-DE4BFCEDF1E5}" type="presParOf" srcId="{E67E803A-8458-4052-B8B6-1E36728C1B0A}" destId="{AE4F25E8-5937-4CDE-AF7E-D8A9C34A8DFF}" srcOrd="4" destOrd="0" presId="urn:microsoft.com/office/officeart/2005/8/layout/hChevron3"/>
    <dgm:cxn modelId="{5F1EE0D2-BCAB-4DC2-A0AE-6C92C95E7408}" type="presParOf" srcId="{E67E803A-8458-4052-B8B6-1E36728C1B0A}" destId="{1AC72BB7-F612-4876-8D8E-6643CD5A0380}" srcOrd="5" destOrd="0" presId="urn:microsoft.com/office/officeart/2005/8/layout/hChevron3"/>
    <dgm:cxn modelId="{E8627557-B306-412C-96A5-ADC422D873A7}" type="presParOf" srcId="{E67E803A-8458-4052-B8B6-1E36728C1B0A}" destId="{0DE1BF68-37A4-4BF5-BE37-D1824D8E04EF}" srcOrd="6" destOrd="0" presId="urn:microsoft.com/office/officeart/2005/8/layout/hChevron3"/>
    <dgm:cxn modelId="{AF063D70-24C8-444E-B7C3-C76266FEC598}" type="presParOf" srcId="{E67E803A-8458-4052-B8B6-1E36728C1B0A}" destId="{5FA7B9BD-2491-42BF-93D2-425F92AFA3C1}" srcOrd="7" destOrd="0" presId="urn:microsoft.com/office/officeart/2005/8/layout/hChevron3"/>
    <dgm:cxn modelId="{E2679310-64F3-44EC-A89C-03D4A2ED449A}" type="presParOf" srcId="{E67E803A-8458-4052-B8B6-1E36728C1B0A}" destId="{F81BB686-D973-40A7-A406-BD80A2145601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D1509EF0-74B7-4079-A210-A770E1423BDA}" type="doc">
      <dgm:prSet loTypeId="urn:microsoft.com/office/officeart/2005/8/layout/hChevron3" loCatId="process" qsTypeId="urn:microsoft.com/office/officeart/2005/8/quickstyle/3d4" qsCatId="3D" csTypeId="urn:microsoft.com/office/officeart/2005/8/colors/accent1_2" csCatId="accent1" phldr="1"/>
      <dgm:spPr/>
    </dgm:pt>
    <dgm:pt modelId="{2A5904F4-B22F-481B-9768-EE71E022BEDE}">
      <dgm:prSet phldrT="[Texte]"/>
      <dgm:spPr/>
      <dgm:t>
        <a:bodyPr/>
        <a:lstStyle/>
        <a:p>
          <a:r>
            <a:rPr lang="fr-FR" dirty="0" smtClean="0"/>
            <a:t>Partie I</a:t>
          </a:r>
          <a:endParaRPr lang="fr-FR" dirty="0"/>
        </a:p>
      </dgm:t>
    </dgm:pt>
    <dgm:pt modelId="{71795508-A417-4861-9293-4C13367E1F5E}" type="parTrans" cxnId="{2AF8C9D7-D644-4A44-BAEF-4FDE28E9FA43}">
      <dgm:prSet/>
      <dgm:spPr/>
      <dgm:t>
        <a:bodyPr/>
        <a:lstStyle/>
        <a:p>
          <a:endParaRPr lang="fr-FR"/>
        </a:p>
      </dgm:t>
    </dgm:pt>
    <dgm:pt modelId="{22F44E8D-1A52-4C26-A6B4-98B10A6B0943}" type="sibTrans" cxnId="{2AF8C9D7-D644-4A44-BAEF-4FDE28E9FA43}">
      <dgm:prSet/>
      <dgm:spPr/>
      <dgm:t>
        <a:bodyPr/>
        <a:lstStyle/>
        <a:p>
          <a:endParaRPr lang="fr-FR"/>
        </a:p>
      </dgm:t>
    </dgm:pt>
    <dgm:pt modelId="{2E2ED0D5-4164-4A11-B50A-A82DD1183642}">
      <dgm:prSet phldrT="[Texte]"/>
      <dgm:spPr/>
      <dgm:t>
        <a:bodyPr/>
        <a:lstStyle/>
        <a:p>
          <a:r>
            <a:rPr lang="fr-FR" dirty="0" smtClean="0"/>
            <a:t>Partie II</a:t>
          </a:r>
          <a:endParaRPr lang="fr-FR" dirty="0"/>
        </a:p>
      </dgm:t>
    </dgm:pt>
    <dgm:pt modelId="{BFBD3772-70BD-4A95-A867-4CDEC97D9C73}" type="parTrans" cxnId="{08D959B9-ACEF-46F5-9629-77A73C123391}">
      <dgm:prSet/>
      <dgm:spPr/>
      <dgm:t>
        <a:bodyPr/>
        <a:lstStyle/>
        <a:p>
          <a:endParaRPr lang="fr-FR"/>
        </a:p>
      </dgm:t>
    </dgm:pt>
    <dgm:pt modelId="{444FA12B-ACED-4DE1-B0E2-CDE0CB2B9DDD}" type="sibTrans" cxnId="{08D959B9-ACEF-46F5-9629-77A73C123391}">
      <dgm:prSet/>
      <dgm:spPr/>
      <dgm:t>
        <a:bodyPr/>
        <a:lstStyle/>
        <a:p>
          <a:endParaRPr lang="fr-FR"/>
        </a:p>
      </dgm:t>
    </dgm:pt>
    <dgm:pt modelId="{E1741B08-7009-4CC5-86F7-B498C7FB25CB}">
      <dgm:prSet phldrT="[Texte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fr-FR" dirty="0" smtClean="0"/>
            <a:t>Partie III</a:t>
          </a:r>
          <a:endParaRPr lang="fr-FR" dirty="0"/>
        </a:p>
      </dgm:t>
    </dgm:pt>
    <dgm:pt modelId="{50FAEF87-5CCC-455A-ABE6-326F1986F4DD}" type="parTrans" cxnId="{90807FB9-F652-4768-A2B5-642B57B062BA}">
      <dgm:prSet/>
      <dgm:spPr/>
      <dgm:t>
        <a:bodyPr/>
        <a:lstStyle/>
        <a:p>
          <a:endParaRPr lang="fr-FR"/>
        </a:p>
      </dgm:t>
    </dgm:pt>
    <dgm:pt modelId="{59D4CEE5-D90F-4028-9996-C903D27139B1}" type="sibTrans" cxnId="{90807FB9-F652-4768-A2B5-642B57B062BA}">
      <dgm:prSet/>
      <dgm:spPr/>
      <dgm:t>
        <a:bodyPr/>
        <a:lstStyle/>
        <a:p>
          <a:endParaRPr lang="fr-FR"/>
        </a:p>
      </dgm:t>
    </dgm:pt>
    <dgm:pt modelId="{DD01C99B-70FD-4259-87FE-EEAC827627A4}">
      <dgm:prSet phldrT="[Texte]"/>
      <dgm:spPr/>
      <dgm:t>
        <a:bodyPr/>
        <a:lstStyle/>
        <a:p>
          <a:r>
            <a:rPr lang="fr-FR" dirty="0" smtClean="0"/>
            <a:t>Introduction</a:t>
          </a:r>
          <a:endParaRPr lang="fr-FR" dirty="0"/>
        </a:p>
      </dgm:t>
    </dgm:pt>
    <dgm:pt modelId="{A88855D8-2706-4E06-88C9-906807DAA308}" type="parTrans" cxnId="{9A92F3CF-A67F-4D23-A77A-30E9D91D7689}">
      <dgm:prSet/>
      <dgm:spPr/>
      <dgm:t>
        <a:bodyPr/>
        <a:lstStyle/>
        <a:p>
          <a:endParaRPr lang="fr-FR"/>
        </a:p>
      </dgm:t>
    </dgm:pt>
    <dgm:pt modelId="{48AEBB5C-1257-46BA-AFBF-D75C1DE2C2B4}" type="sibTrans" cxnId="{9A92F3CF-A67F-4D23-A77A-30E9D91D7689}">
      <dgm:prSet/>
      <dgm:spPr/>
      <dgm:t>
        <a:bodyPr/>
        <a:lstStyle/>
        <a:p>
          <a:endParaRPr lang="fr-FR"/>
        </a:p>
      </dgm:t>
    </dgm:pt>
    <dgm:pt modelId="{B8BF16F8-5974-472C-943E-76AE21527536}">
      <dgm:prSet phldrT="[Texte]"/>
      <dgm:spPr/>
      <dgm:t>
        <a:bodyPr/>
        <a:lstStyle/>
        <a:p>
          <a:r>
            <a:rPr lang="fr-FR" dirty="0" smtClean="0"/>
            <a:t>Conclusion</a:t>
          </a:r>
          <a:endParaRPr lang="fr-FR" dirty="0"/>
        </a:p>
      </dgm:t>
    </dgm:pt>
    <dgm:pt modelId="{2D479211-5FC1-441D-BCDC-FF8D3AB876CC}" type="sibTrans" cxnId="{C3F44B4B-B143-410D-86A3-96365F775B95}">
      <dgm:prSet/>
      <dgm:spPr/>
      <dgm:t>
        <a:bodyPr/>
        <a:lstStyle/>
        <a:p>
          <a:endParaRPr lang="fr-FR"/>
        </a:p>
      </dgm:t>
    </dgm:pt>
    <dgm:pt modelId="{F4F1FB2B-025E-47C3-9BBA-7DC2218DA2DC}" type="parTrans" cxnId="{C3F44B4B-B143-410D-86A3-96365F775B95}">
      <dgm:prSet/>
      <dgm:spPr/>
      <dgm:t>
        <a:bodyPr/>
        <a:lstStyle/>
        <a:p>
          <a:endParaRPr lang="fr-FR"/>
        </a:p>
      </dgm:t>
    </dgm:pt>
    <dgm:pt modelId="{E67E803A-8458-4052-B8B6-1E36728C1B0A}" type="pres">
      <dgm:prSet presAssocID="{D1509EF0-74B7-4079-A210-A770E1423BDA}" presName="Name0" presStyleCnt="0">
        <dgm:presLayoutVars>
          <dgm:dir/>
          <dgm:resizeHandles val="exact"/>
        </dgm:presLayoutVars>
      </dgm:prSet>
      <dgm:spPr/>
    </dgm:pt>
    <dgm:pt modelId="{1403F642-56FB-42B1-99E1-7407F0AFDEE7}" type="pres">
      <dgm:prSet presAssocID="{DD01C99B-70FD-4259-87FE-EEAC827627A4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6DA36C9-0246-4F02-BA72-FDDF23D5C862}" type="pres">
      <dgm:prSet presAssocID="{48AEBB5C-1257-46BA-AFBF-D75C1DE2C2B4}" presName="parSpace" presStyleCnt="0"/>
      <dgm:spPr/>
    </dgm:pt>
    <dgm:pt modelId="{6F02A5B5-6569-486C-8632-FCBB6AB0BFF1}" type="pres">
      <dgm:prSet presAssocID="{2A5904F4-B22F-481B-9768-EE71E022BEDE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BB4C8A3-C59B-4180-81E7-7143434CBEA5}" type="pres">
      <dgm:prSet presAssocID="{22F44E8D-1A52-4C26-A6B4-98B10A6B0943}" presName="parSpace" presStyleCnt="0"/>
      <dgm:spPr/>
    </dgm:pt>
    <dgm:pt modelId="{AE4F25E8-5937-4CDE-AF7E-D8A9C34A8DFF}" type="pres">
      <dgm:prSet presAssocID="{2E2ED0D5-4164-4A11-B50A-A82DD1183642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AC72BB7-F612-4876-8D8E-6643CD5A0380}" type="pres">
      <dgm:prSet presAssocID="{444FA12B-ACED-4DE1-B0E2-CDE0CB2B9DDD}" presName="parSpace" presStyleCnt="0"/>
      <dgm:spPr/>
    </dgm:pt>
    <dgm:pt modelId="{0DE1BF68-37A4-4BF5-BE37-D1824D8E04EF}" type="pres">
      <dgm:prSet presAssocID="{E1741B08-7009-4CC5-86F7-B498C7FB25CB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FA7B9BD-2491-42BF-93D2-425F92AFA3C1}" type="pres">
      <dgm:prSet presAssocID="{59D4CEE5-D90F-4028-9996-C903D27139B1}" presName="parSpace" presStyleCnt="0"/>
      <dgm:spPr/>
    </dgm:pt>
    <dgm:pt modelId="{F81BB686-D973-40A7-A406-BD80A2145601}" type="pres">
      <dgm:prSet presAssocID="{B8BF16F8-5974-472C-943E-76AE21527536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5E09171-9982-48FB-BD9B-C6F6CE1B0EC4}" type="presOf" srcId="{2A5904F4-B22F-481B-9768-EE71E022BEDE}" destId="{6F02A5B5-6569-486C-8632-FCBB6AB0BFF1}" srcOrd="0" destOrd="0" presId="urn:microsoft.com/office/officeart/2005/8/layout/hChevron3"/>
    <dgm:cxn modelId="{20D0D6A7-0EC2-4041-8475-5A42872C313E}" type="presOf" srcId="{B8BF16F8-5974-472C-943E-76AE21527536}" destId="{F81BB686-D973-40A7-A406-BD80A2145601}" srcOrd="0" destOrd="0" presId="urn:microsoft.com/office/officeart/2005/8/layout/hChevron3"/>
    <dgm:cxn modelId="{6ECE01CA-7971-4A2C-B366-E12B6A066825}" type="presOf" srcId="{D1509EF0-74B7-4079-A210-A770E1423BDA}" destId="{E67E803A-8458-4052-B8B6-1E36728C1B0A}" srcOrd="0" destOrd="0" presId="urn:microsoft.com/office/officeart/2005/8/layout/hChevron3"/>
    <dgm:cxn modelId="{9A92F3CF-A67F-4D23-A77A-30E9D91D7689}" srcId="{D1509EF0-74B7-4079-A210-A770E1423BDA}" destId="{DD01C99B-70FD-4259-87FE-EEAC827627A4}" srcOrd="0" destOrd="0" parTransId="{A88855D8-2706-4E06-88C9-906807DAA308}" sibTransId="{48AEBB5C-1257-46BA-AFBF-D75C1DE2C2B4}"/>
    <dgm:cxn modelId="{90807FB9-F652-4768-A2B5-642B57B062BA}" srcId="{D1509EF0-74B7-4079-A210-A770E1423BDA}" destId="{E1741B08-7009-4CC5-86F7-B498C7FB25CB}" srcOrd="3" destOrd="0" parTransId="{50FAEF87-5CCC-455A-ABE6-326F1986F4DD}" sibTransId="{59D4CEE5-D90F-4028-9996-C903D27139B1}"/>
    <dgm:cxn modelId="{C3F44B4B-B143-410D-86A3-96365F775B95}" srcId="{D1509EF0-74B7-4079-A210-A770E1423BDA}" destId="{B8BF16F8-5974-472C-943E-76AE21527536}" srcOrd="4" destOrd="0" parTransId="{F4F1FB2B-025E-47C3-9BBA-7DC2218DA2DC}" sibTransId="{2D479211-5FC1-441D-BCDC-FF8D3AB876CC}"/>
    <dgm:cxn modelId="{08D959B9-ACEF-46F5-9629-77A73C123391}" srcId="{D1509EF0-74B7-4079-A210-A770E1423BDA}" destId="{2E2ED0D5-4164-4A11-B50A-A82DD1183642}" srcOrd="2" destOrd="0" parTransId="{BFBD3772-70BD-4A95-A867-4CDEC97D9C73}" sibTransId="{444FA12B-ACED-4DE1-B0E2-CDE0CB2B9DDD}"/>
    <dgm:cxn modelId="{A3D57CDF-C003-490E-983C-BF9E648D2EBD}" type="presOf" srcId="{E1741B08-7009-4CC5-86F7-B498C7FB25CB}" destId="{0DE1BF68-37A4-4BF5-BE37-D1824D8E04EF}" srcOrd="0" destOrd="0" presId="urn:microsoft.com/office/officeart/2005/8/layout/hChevron3"/>
    <dgm:cxn modelId="{2AF8C9D7-D644-4A44-BAEF-4FDE28E9FA43}" srcId="{D1509EF0-74B7-4079-A210-A770E1423BDA}" destId="{2A5904F4-B22F-481B-9768-EE71E022BEDE}" srcOrd="1" destOrd="0" parTransId="{71795508-A417-4861-9293-4C13367E1F5E}" sibTransId="{22F44E8D-1A52-4C26-A6B4-98B10A6B0943}"/>
    <dgm:cxn modelId="{E337B9F2-794F-4BBA-87BD-0C409B413AC7}" type="presOf" srcId="{2E2ED0D5-4164-4A11-B50A-A82DD1183642}" destId="{AE4F25E8-5937-4CDE-AF7E-D8A9C34A8DFF}" srcOrd="0" destOrd="0" presId="urn:microsoft.com/office/officeart/2005/8/layout/hChevron3"/>
    <dgm:cxn modelId="{CB37332B-CD17-446A-8FB6-33ACA09FBE67}" type="presOf" srcId="{DD01C99B-70FD-4259-87FE-EEAC827627A4}" destId="{1403F642-56FB-42B1-99E1-7407F0AFDEE7}" srcOrd="0" destOrd="0" presId="urn:microsoft.com/office/officeart/2005/8/layout/hChevron3"/>
    <dgm:cxn modelId="{FAD18E52-D2CE-4B78-A750-75DAC7DC3A23}" type="presParOf" srcId="{E67E803A-8458-4052-B8B6-1E36728C1B0A}" destId="{1403F642-56FB-42B1-99E1-7407F0AFDEE7}" srcOrd="0" destOrd="0" presId="urn:microsoft.com/office/officeart/2005/8/layout/hChevron3"/>
    <dgm:cxn modelId="{8CFE6768-BC9C-457C-91D7-EFCFAFADE80B}" type="presParOf" srcId="{E67E803A-8458-4052-B8B6-1E36728C1B0A}" destId="{F6DA36C9-0246-4F02-BA72-FDDF23D5C862}" srcOrd="1" destOrd="0" presId="urn:microsoft.com/office/officeart/2005/8/layout/hChevron3"/>
    <dgm:cxn modelId="{E6C7D987-E26B-45F8-83A3-BB22FC0CE6A8}" type="presParOf" srcId="{E67E803A-8458-4052-B8B6-1E36728C1B0A}" destId="{6F02A5B5-6569-486C-8632-FCBB6AB0BFF1}" srcOrd="2" destOrd="0" presId="urn:microsoft.com/office/officeart/2005/8/layout/hChevron3"/>
    <dgm:cxn modelId="{AD5A9ED2-8F07-4772-82F4-2F6DA6BA94CA}" type="presParOf" srcId="{E67E803A-8458-4052-B8B6-1E36728C1B0A}" destId="{9BB4C8A3-C59B-4180-81E7-7143434CBEA5}" srcOrd="3" destOrd="0" presId="urn:microsoft.com/office/officeart/2005/8/layout/hChevron3"/>
    <dgm:cxn modelId="{43B4A6C7-CD96-431D-B66B-43E261EF2CEB}" type="presParOf" srcId="{E67E803A-8458-4052-B8B6-1E36728C1B0A}" destId="{AE4F25E8-5937-4CDE-AF7E-D8A9C34A8DFF}" srcOrd="4" destOrd="0" presId="urn:microsoft.com/office/officeart/2005/8/layout/hChevron3"/>
    <dgm:cxn modelId="{38C37BB3-98E5-41DC-A68B-420DA03005C9}" type="presParOf" srcId="{E67E803A-8458-4052-B8B6-1E36728C1B0A}" destId="{1AC72BB7-F612-4876-8D8E-6643CD5A0380}" srcOrd="5" destOrd="0" presId="urn:microsoft.com/office/officeart/2005/8/layout/hChevron3"/>
    <dgm:cxn modelId="{631A14E5-5D9D-4507-B0C7-CCE5D939A405}" type="presParOf" srcId="{E67E803A-8458-4052-B8B6-1E36728C1B0A}" destId="{0DE1BF68-37A4-4BF5-BE37-D1824D8E04EF}" srcOrd="6" destOrd="0" presId="urn:microsoft.com/office/officeart/2005/8/layout/hChevron3"/>
    <dgm:cxn modelId="{D632AA2C-5220-4F08-80C6-4D575C3D5393}" type="presParOf" srcId="{E67E803A-8458-4052-B8B6-1E36728C1B0A}" destId="{5FA7B9BD-2491-42BF-93D2-425F92AFA3C1}" srcOrd="7" destOrd="0" presId="urn:microsoft.com/office/officeart/2005/8/layout/hChevron3"/>
    <dgm:cxn modelId="{515DD75C-6041-4555-AEBE-BE0076725AD8}" type="presParOf" srcId="{E67E803A-8458-4052-B8B6-1E36728C1B0A}" destId="{F81BB686-D973-40A7-A406-BD80A2145601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D1509EF0-74B7-4079-A210-A770E1423BDA}" type="doc">
      <dgm:prSet loTypeId="urn:microsoft.com/office/officeart/2005/8/layout/hChevron3" loCatId="process" qsTypeId="urn:microsoft.com/office/officeart/2005/8/quickstyle/3d4" qsCatId="3D" csTypeId="urn:microsoft.com/office/officeart/2005/8/colors/accent1_2" csCatId="accent1" phldr="1"/>
      <dgm:spPr/>
    </dgm:pt>
    <dgm:pt modelId="{2A5904F4-B22F-481B-9768-EE71E022BEDE}">
      <dgm:prSet phldrT="[Texte]"/>
      <dgm:spPr/>
      <dgm:t>
        <a:bodyPr/>
        <a:lstStyle/>
        <a:p>
          <a:r>
            <a:rPr lang="fr-FR" dirty="0" smtClean="0"/>
            <a:t>Partie I</a:t>
          </a:r>
          <a:endParaRPr lang="fr-FR" dirty="0"/>
        </a:p>
      </dgm:t>
    </dgm:pt>
    <dgm:pt modelId="{71795508-A417-4861-9293-4C13367E1F5E}" type="parTrans" cxnId="{2AF8C9D7-D644-4A44-BAEF-4FDE28E9FA43}">
      <dgm:prSet/>
      <dgm:spPr/>
      <dgm:t>
        <a:bodyPr/>
        <a:lstStyle/>
        <a:p>
          <a:endParaRPr lang="fr-FR"/>
        </a:p>
      </dgm:t>
    </dgm:pt>
    <dgm:pt modelId="{22F44E8D-1A52-4C26-A6B4-98B10A6B0943}" type="sibTrans" cxnId="{2AF8C9D7-D644-4A44-BAEF-4FDE28E9FA43}">
      <dgm:prSet/>
      <dgm:spPr/>
      <dgm:t>
        <a:bodyPr/>
        <a:lstStyle/>
        <a:p>
          <a:endParaRPr lang="fr-FR"/>
        </a:p>
      </dgm:t>
    </dgm:pt>
    <dgm:pt modelId="{2E2ED0D5-4164-4A11-B50A-A82DD1183642}">
      <dgm:prSet phldrT="[Texte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fr-FR" dirty="0" smtClean="0"/>
            <a:t>Partie III</a:t>
          </a:r>
          <a:endParaRPr lang="fr-FR" dirty="0"/>
        </a:p>
      </dgm:t>
    </dgm:pt>
    <dgm:pt modelId="{BFBD3772-70BD-4A95-A867-4CDEC97D9C73}" type="parTrans" cxnId="{08D959B9-ACEF-46F5-9629-77A73C123391}">
      <dgm:prSet/>
      <dgm:spPr/>
      <dgm:t>
        <a:bodyPr/>
        <a:lstStyle/>
        <a:p>
          <a:endParaRPr lang="fr-FR"/>
        </a:p>
      </dgm:t>
    </dgm:pt>
    <dgm:pt modelId="{444FA12B-ACED-4DE1-B0E2-CDE0CB2B9DDD}" type="sibTrans" cxnId="{08D959B9-ACEF-46F5-9629-77A73C123391}">
      <dgm:prSet/>
      <dgm:spPr/>
      <dgm:t>
        <a:bodyPr/>
        <a:lstStyle/>
        <a:p>
          <a:endParaRPr lang="fr-FR"/>
        </a:p>
      </dgm:t>
    </dgm:pt>
    <dgm:pt modelId="{E1741B08-7009-4CC5-86F7-B498C7FB25CB}">
      <dgm:prSet phldrT="[Texte]"/>
      <dgm:spPr/>
      <dgm:t>
        <a:bodyPr/>
        <a:lstStyle/>
        <a:p>
          <a:r>
            <a:rPr lang="fr-FR" dirty="0" smtClean="0"/>
            <a:t>Partie II</a:t>
          </a:r>
          <a:endParaRPr lang="fr-FR" dirty="0"/>
        </a:p>
      </dgm:t>
    </dgm:pt>
    <dgm:pt modelId="{50FAEF87-5CCC-455A-ABE6-326F1986F4DD}" type="parTrans" cxnId="{90807FB9-F652-4768-A2B5-642B57B062BA}">
      <dgm:prSet/>
      <dgm:spPr/>
      <dgm:t>
        <a:bodyPr/>
        <a:lstStyle/>
        <a:p>
          <a:endParaRPr lang="fr-FR"/>
        </a:p>
      </dgm:t>
    </dgm:pt>
    <dgm:pt modelId="{59D4CEE5-D90F-4028-9996-C903D27139B1}" type="sibTrans" cxnId="{90807FB9-F652-4768-A2B5-642B57B062BA}">
      <dgm:prSet/>
      <dgm:spPr/>
      <dgm:t>
        <a:bodyPr/>
        <a:lstStyle/>
        <a:p>
          <a:endParaRPr lang="fr-FR"/>
        </a:p>
      </dgm:t>
    </dgm:pt>
    <dgm:pt modelId="{B8BF16F8-5974-472C-943E-76AE21527536}">
      <dgm:prSet phldrT="[Texte]"/>
      <dgm:spPr/>
      <dgm:t>
        <a:bodyPr/>
        <a:lstStyle/>
        <a:p>
          <a:r>
            <a:rPr lang="fr-FR" dirty="0" smtClean="0"/>
            <a:t>Conclusion</a:t>
          </a:r>
          <a:endParaRPr lang="fr-FR" dirty="0"/>
        </a:p>
      </dgm:t>
    </dgm:pt>
    <dgm:pt modelId="{F4F1FB2B-025E-47C3-9BBA-7DC2218DA2DC}" type="parTrans" cxnId="{C3F44B4B-B143-410D-86A3-96365F775B95}">
      <dgm:prSet/>
      <dgm:spPr/>
      <dgm:t>
        <a:bodyPr/>
        <a:lstStyle/>
        <a:p>
          <a:endParaRPr lang="fr-FR"/>
        </a:p>
      </dgm:t>
    </dgm:pt>
    <dgm:pt modelId="{2D479211-5FC1-441D-BCDC-FF8D3AB876CC}" type="sibTrans" cxnId="{C3F44B4B-B143-410D-86A3-96365F775B95}">
      <dgm:prSet/>
      <dgm:spPr/>
      <dgm:t>
        <a:bodyPr/>
        <a:lstStyle/>
        <a:p>
          <a:endParaRPr lang="fr-FR"/>
        </a:p>
      </dgm:t>
    </dgm:pt>
    <dgm:pt modelId="{DD01C99B-70FD-4259-87FE-EEAC827627A4}">
      <dgm:prSet phldrT="[Texte]"/>
      <dgm:spPr/>
      <dgm:t>
        <a:bodyPr/>
        <a:lstStyle/>
        <a:p>
          <a:r>
            <a:rPr lang="fr-FR" smtClean="0"/>
            <a:t>Introduction</a:t>
          </a:r>
          <a:endParaRPr lang="fr-FR" dirty="0"/>
        </a:p>
      </dgm:t>
    </dgm:pt>
    <dgm:pt modelId="{A88855D8-2706-4E06-88C9-906807DAA308}" type="parTrans" cxnId="{9A92F3CF-A67F-4D23-A77A-30E9D91D7689}">
      <dgm:prSet/>
      <dgm:spPr/>
      <dgm:t>
        <a:bodyPr/>
        <a:lstStyle/>
        <a:p>
          <a:endParaRPr lang="fr-FR"/>
        </a:p>
      </dgm:t>
    </dgm:pt>
    <dgm:pt modelId="{48AEBB5C-1257-46BA-AFBF-D75C1DE2C2B4}" type="sibTrans" cxnId="{9A92F3CF-A67F-4D23-A77A-30E9D91D7689}">
      <dgm:prSet/>
      <dgm:spPr/>
      <dgm:t>
        <a:bodyPr/>
        <a:lstStyle/>
        <a:p>
          <a:endParaRPr lang="fr-FR"/>
        </a:p>
      </dgm:t>
    </dgm:pt>
    <dgm:pt modelId="{E67E803A-8458-4052-B8B6-1E36728C1B0A}" type="pres">
      <dgm:prSet presAssocID="{D1509EF0-74B7-4079-A210-A770E1423BDA}" presName="Name0" presStyleCnt="0">
        <dgm:presLayoutVars>
          <dgm:dir/>
          <dgm:resizeHandles val="exact"/>
        </dgm:presLayoutVars>
      </dgm:prSet>
      <dgm:spPr/>
    </dgm:pt>
    <dgm:pt modelId="{1403F642-56FB-42B1-99E1-7407F0AFDEE7}" type="pres">
      <dgm:prSet presAssocID="{DD01C99B-70FD-4259-87FE-EEAC827627A4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6DA36C9-0246-4F02-BA72-FDDF23D5C862}" type="pres">
      <dgm:prSet presAssocID="{48AEBB5C-1257-46BA-AFBF-D75C1DE2C2B4}" presName="parSpace" presStyleCnt="0"/>
      <dgm:spPr/>
    </dgm:pt>
    <dgm:pt modelId="{6F02A5B5-6569-486C-8632-FCBB6AB0BFF1}" type="pres">
      <dgm:prSet presAssocID="{2A5904F4-B22F-481B-9768-EE71E022BEDE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BB4C8A3-C59B-4180-81E7-7143434CBEA5}" type="pres">
      <dgm:prSet presAssocID="{22F44E8D-1A52-4C26-A6B4-98B10A6B0943}" presName="parSpace" presStyleCnt="0"/>
      <dgm:spPr/>
    </dgm:pt>
    <dgm:pt modelId="{AE4F25E8-5937-4CDE-AF7E-D8A9C34A8DFF}" type="pres">
      <dgm:prSet presAssocID="{2E2ED0D5-4164-4A11-B50A-A82DD1183642}" presName="parTxOnly" presStyleLbl="node1" presStyleIdx="2" presStyleCnt="5" custLinFactX="59493" custLinFactNeighborX="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AC72BB7-F612-4876-8D8E-6643CD5A0380}" type="pres">
      <dgm:prSet presAssocID="{444FA12B-ACED-4DE1-B0E2-CDE0CB2B9DDD}" presName="parSpace" presStyleCnt="0"/>
      <dgm:spPr/>
    </dgm:pt>
    <dgm:pt modelId="{0DE1BF68-37A4-4BF5-BE37-D1824D8E04EF}" type="pres">
      <dgm:prSet presAssocID="{E1741B08-7009-4CC5-86F7-B498C7FB25CB}" presName="parTxOnly" presStyleLbl="node1" presStyleIdx="3" presStyleCnt="5" custLinFactX="-60949" custLinFactNeighborX="-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FA7B9BD-2491-42BF-93D2-425F92AFA3C1}" type="pres">
      <dgm:prSet presAssocID="{59D4CEE5-D90F-4028-9996-C903D27139B1}" presName="parSpace" presStyleCnt="0"/>
      <dgm:spPr/>
    </dgm:pt>
    <dgm:pt modelId="{F81BB686-D973-40A7-A406-BD80A2145601}" type="pres">
      <dgm:prSet presAssocID="{B8BF16F8-5974-472C-943E-76AE21527536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CEC13A9-F97F-4F29-B2CB-751D258521E5}" type="presOf" srcId="{2A5904F4-B22F-481B-9768-EE71E022BEDE}" destId="{6F02A5B5-6569-486C-8632-FCBB6AB0BFF1}" srcOrd="0" destOrd="0" presId="urn:microsoft.com/office/officeart/2005/8/layout/hChevron3"/>
    <dgm:cxn modelId="{42C3C338-4766-4AB5-A974-39EF43E35227}" type="presOf" srcId="{DD01C99B-70FD-4259-87FE-EEAC827627A4}" destId="{1403F642-56FB-42B1-99E1-7407F0AFDEE7}" srcOrd="0" destOrd="0" presId="urn:microsoft.com/office/officeart/2005/8/layout/hChevron3"/>
    <dgm:cxn modelId="{9A92F3CF-A67F-4D23-A77A-30E9D91D7689}" srcId="{D1509EF0-74B7-4079-A210-A770E1423BDA}" destId="{DD01C99B-70FD-4259-87FE-EEAC827627A4}" srcOrd="0" destOrd="0" parTransId="{A88855D8-2706-4E06-88C9-906807DAA308}" sibTransId="{48AEBB5C-1257-46BA-AFBF-D75C1DE2C2B4}"/>
    <dgm:cxn modelId="{90807FB9-F652-4768-A2B5-642B57B062BA}" srcId="{D1509EF0-74B7-4079-A210-A770E1423BDA}" destId="{E1741B08-7009-4CC5-86F7-B498C7FB25CB}" srcOrd="3" destOrd="0" parTransId="{50FAEF87-5CCC-455A-ABE6-326F1986F4DD}" sibTransId="{59D4CEE5-D90F-4028-9996-C903D27139B1}"/>
    <dgm:cxn modelId="{E7532010-E0A9-4762-B2D1-A7703622A921}" type="presOf" srcId="{2E2ED0D5-4164-4A11-B50A-A82DD1183642}" destId="{AE4F25E8-5937-4CDE-AF7E-D8A9C34A8DFF}" srcOrd="0" destOrd="0" presId="urn:microsoft.com/office/officeart/2005/8/layout/hChevron3"/>
    <dgm:cxn modelId="{C3F44B4B-B143-410D-86A3-96365F775B95}" srcId="{D1509EF0-74B7-4079-A210-A770E1423BDA}" destId="{B8BF16F8-5974-472C-943E-76AE21527536}" srcOrd="4" destOrd="0" parTransId="{F4F1FB2B-025E-47C3-9BBA-7DC2218DA2DC}" sibTransId="{2D479211-5FC1-441D-BCDC-FF8D3AB876CC}"/>
    <dgm:cxn modelId="{D7FEEEB4-5742-478A-8B1E-835BF89091C3}" type="presOf" srcId="{D1509EF0-74B7-4079-A210-A770E1423BDA}" destId="{E67E803A-8458-4052-B8B6-1E36728C1B0A}" srcOrd="0" destOrd="0" presId="urn:microsoft.com/office/officeart/2005/8/layout/hChevron3"/>
    <dgm:cxn modelId="{4645A2D7-9641-462A-9655-28E05FD08C6C}" type="presOf" srcId="{E1741B08-7009-4CC5-86F7-B498C7FB25CB}" destId="{0DE1BF68-37A4-4BF5-BE37-D1824D8E04EF}" srcOrd="0" destOrd="0" presId="urn:microsoft.com/office/officeart/2005/8/layout/hChevron3"/>
    <dgm:cxn modelId="{08D959B9-ACEF-46F5-9629-77A73C123391}" srcId="{D1509EF0-74B7-4079-A210-A770E1423BDA}" destId="{2E2ED0D5-4164-4A11-B50A-A82DD1183642}" srcOrd="2" destOrd="0" parTransId="{BFBD3772-70BD-4A95-A867-4CDEC97D9C73}" sibTransId="{444FA12B-ACED-4DE1-B0E2-CDE0CB2B9DDD}"/>
    <dgm:cxn modelId="{2AF8C9D7-D644-4A44-BAEF-4FDE28E9FA43}" srcId="{D1509EF0-74B7-4079-A210-A770E1423BDA}" destId="{2A5904F4-B22F-481B-9768-EE71E022BEDE}" srcOrd="1" destOrd="0" parTransId="{71795508-A417-4861-9293-4C13367E1F5E}" sibTransId="{22F44E8D-1A52-4C26-A6B4-98B10A6B0943}"/>
    <dgm:cxn modelId="{557CCB9F-7873-4B62-AC55-B61047224AC9}" type="presOf" srcId="{B8BF16F8-5974-472C-943E-76AE21527536}" destId="{F81BB686-D973-40A7-A406-BD80A2145601}" srcOrd="0" destOrd="0" presId="urn:microsoft.com/office/officeart/2005/8/layout/hChevron3"/>
    <dgm:cxn modelId="{328DAB93-750D-41FE-BC83-B8F05A9DB775}" type="presParOf" srcId="{E67E803A-8458-4052-B8B6-1E36728C1B0A}" destId="{1403F642-56FB-42B1-99E1-7407F0AFDEE7}" srcOrd="0" destOrd="0" presId="urn:microsoft.com/office/officeart/2005/8/layout/hChevron3"/>
    <dgm:cxn modelId="{7016493E-E9EB-4063-A14B-F03E7A81025C}" type="presParOf" srcId="{E67E803A-8458-4052-B8B6-1E36728C1B0A}" destId="{F6DA36C9-0246-4F02-BA72-FDDF23D5C862}" srcOrd="1" destOrd="0" presId="urn:microsoft.com/office/officeart/2005/8/layout/hChevron3"/>
    <dgm:cxn modelId="{F23C9BB8-832A-4C14-B2A9-3C9F8D39CD2D}" type="presParOf" srcId="{E67E803A-8458-4052-B8B6-1E36728C1B0A}" destId="{6F02A5B5-6569-486C-8632-FCBB6AB0BFF1}" srcOrd="2" destOrd="0" presId="urn:microsoft.com/office/officeart/2005/8/layout/hChevron3"/>
    <dgm:cxn modelId="{5F1235EB-3776-4DDC-909F-07CE58A746C4}" type="presParOf" srcId="{E67E803A-8458-4052-B8B6-1E36728C1B0A}" destId="{9BB4C8A3-C59B-4180-81E7-7143434CBEA5}" srcOrd="3" destOrd="0" presId="urn:microsoft.com/office/officeart/2005/8/layout/hChevron3"/>
    <dgm:cxn modelId="{369A7884-F164-454F-AB28-62FA8BCBC898}" type="presParOf" srcId="{E67E803A-8458-4052-B8B6-1E36728C1B0A}" destId="{AE4F25E8-5937-4CDE-AF7E-D8A9C34A8DFF}" srcOrd="4" destOrd="0" presId="urn:microsoft.com/office/officeart/2005/8/layout/hChevron3"/>
    <dgm:cxn modelId="{75606C98-5354-4613-A343-7FE6A2D4BC92}" type="presParOf" srcId="{E67E803A-8458-4052-B8B6-1E36728C1B0A}" destId="{1AC72BB7-F612-4876-8D8E-6643CD5A0380}" srcOrd="5" destOrd="0" presId="urn:microsoft.com/office/officeart/2005/8/layout/hChevron3"/>
    <dgm:cxn modelId="{A21D0254-13AE-4D59-826B-DC62DED105AD}" type="presParOf" srcId="{E67E803A-8458-4052-B8B6-1E36728C1B0A}" destId="{0DE1BF68-37A4-4BF5-BE37-D1824D8E04EF}" srcOrd="6" destOrd="0" presId="urn:microsoft.com/office/officeart/2005/8/layout/hChevron3"/>
    <dgm:cxn modelId="{06A18289-35EB-42F1-B5F1-1C99EB035E4E}" type="presParOf" srcId="{E67E803A-8458-4052-B8B6-1E36728C1B0A}" destId="{5FA7B9BD-2491-42BF-93D2-425F92AFA3C1}" srcOrd="7" destOrd="0" presId="urn:microsoft.com/office/officeart/2005/8/layout/hChevron3"/>
    <dgm:cxn modelId="{28EB57B8-F657-4C4A-97BC-69C7F1339C29}" type="presParOf" srcId="{E67E803A-8458-4052-B8B6-1E36728C1B0A}" destId="{F81BB686-D973-40A7-A406-BD80A2145601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D1509EF0-74B7-4079-A210-A770E1423BDA}" type="doc">
      <dgm:prSet loTypeId="urn:microsoft.com/office/officeart/2005/8/layout/hChevron3" loCatId="process" qsTypeId="urn:microsoft.com/office/officeart/2005/8/quickstyle/3d4" qsCatId="3D" csTypeId="urn:microsoft.com/office/officeart/2005/8/colors/accent1_2" csCatId="accent1" phldr="1"/>
      <dgm:spPr/>
    </dgm:pt>
    <dgm:pt modelId="{2A5904F4-B22F-481B-9768-EE71E022BEDE}">
      <dgm:prSet phldrT="[Texte]"/>
      <dgm:spPr/>
      <dgm:t>
        <a:bodyPr/>
        <a:lstStyle/>
        <a:p>
          <a:r>
            <a:rPr lang="fr-FR" dirty="0" smtClean="0"/>
            <a:t>Partie I</a:t>
          </a:r>
          <a:endParaRPr lang="fr-FR" dirty="0"/>
        </a:p>
      </dgm:t>
    </dgm:pt>
    <dgm:pt modelId="{71795508-A417-4861-9293-4C13367E1F5E}" type="parTrans" cxnId="{2AF8C9D7-D644-4A44-BAEF-4FDE28E9FA43}">
      <dgm:prSet/>
      <dgm:spPr/>
      <dgm:t>
        <a:bodyPr/>
        <a:lstStyle/>
        <a:p>
          <a:endParaRPr lang="fr-FR"/>
        </a:p>
      </dgm:t>
    </dgm:pt>
    <dgm:pt modelId="{22F44E8D-1A52-4C26-A6B4-98B10A6B0943}" type="sibTrans" cxnId="{2AF8C9D7-D644-4A44-BAEF-4FDE28E9FA43}">
      <dgm:prSet/>
      <dgm:spPr/>
      <dgm:t>
        <a:bodyPr/>
        <a:lstStyle/>
        <a:p>
          <a:endParaRPr lang="fr-FR"/>
        </a:p>
      </dgm:t>
    </dgm:pt>
    <dgm:pt modelId="{2E2ED0D5-4164-4A11-B50A-A82DD1183642}">
      <dgm:prSet phldrT="[Texte]"/>
      <dgm:spPr/>
      <dgm:t>
        <a:bodyPr/>
        <a:lstStyle/>
        <a:p>
          <a:r>
            <a:rPr lang="fr-FR" dirty="0" smtClean="0"/>
            <a:t>Partie II</a:t>
          </a:r>
          <a:endParaRPr lang="fr-FR" dirty="0"/>
        </a:p>
      </dgm:t>
    </dgm:pt>
    <dgm:pt modelId="{BFBD3772-70BD-4A95-A867-4CDEC97D9C73}" type="parTrans" cxnId="{08D959B9-ACEF-46F5-9629-77A73C123391}">
      <dgm:prSet/>
      <dgm:spPr/>
      <dgm:t>
        <a:bodyPr/>
        <a:lstStyle/>
        <a:p>
          <a:endParaRPr lang="fr-FR"/>
        </a:p>
      </dgm:t>
    </dgm:pt>
    <dgm:pt modelId="{444FA12B-ACED-4DE1-B0E2-CDE0CB2B9DDD}" type="sibTrans" cxnId="{08D959B9-ACEF-46F5-9629-77A73C123391}">
      <dgm:prSet/>
      <dgm:spPr/>
      <dgm:t>
        <a:bodyPr/>
        <a:lstStyle/>
        <a:p>
          <a:endParaRPr lang="fr-FR"/>
        </a:p>
      </dgm:t>
    </dgm:pt>
    <dgm:pt modelId="{E1741B08-7009-4CC5-86F7-B498C7FB25CB}">
      <dgm:prSet phldrT="[Texte]"/>
      <dgm:spPr/>
      <dgm:t>
        <a:bodyPr/>
        <a:lstStyle/>
        <a:p>
          <a:r>
            <a:rPr lang="fr-FR" dirty="0" smtClean="0"/>
            <a:t>Partie III</a:t>
          </a:r>
          <a:endParaRPr lang="fr-FR" dirty="0"/>
        </a:p>
      </dgm:t>
    </dgm:pt>
    <dgm:pt modelId="{50FAEF87-5CCC-455A-ABE6-326F1986F4DD}" type="parTrans" cxnId="{90807FB9-F652-4768-A2B5-642B57B062BA}">
      <dgm:prSet/>
      <dgm:spPr/>
      <dgm:t>
        <a:bodyPr/>
        <a:lstStyle/>
        <a:p>
          <a:endParaRPr lang="fr-FR"/>
        </a:p>
      </dgm:t>
    </dgm:pt>
    <dgm:pt modelId="{59D4CEE5-D90F-4028-9996-C903D27139B1}" type="sibTrans" cxnId="{90807FB9-F652-4768-A2B5-642B57B062BA}">
      <dgm:prSet/>
      <dgm:spPr/>
      <dgm:t>
        <a:bodyPr/>
        <a:lstStyle/>
        <a:p>
          <a:endParaRPr lang="fr-FR"/>
        </a:p>
      </dgm:t>
    </dgm:pt>
    <dgm:pt modelId="{B8BF16F8-5974-472C-943E-76AE21527536}">
      <dgm:prSet phldrT="[Texte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fr-FR" dirty="0" smtClean="0"/>
            <a:t>Conclusion</a:t>
          </a:r>
          <a:endParaRPr lang="fr-FR" dirty="0"/>
        </a:p>
      </dgm:t>
    </dgm:pt>
    <dgm:pt modelId="{F4F1FB2B-025E-47C3-9BBA-7DC2218DA2DC}" type="parTrans" cxnId="{C3F44B4B-B143-410D-86A3-96365F775B95}">
      <dgm:prSet/>
      <dgm:spPr/>
      <dgm:t>
        <a:bodyPr/>
        <a:lstStyle/>
        <a:p>
          <a:endParaRPr lang="fr-FR"/>
        </a:p>
      </dgm:t>
    </dgm:pt>
    <dgm:pt modelId="{2D479211-5FC1-441D-BCDC-FF8D3AB876CC}" type="sibTrans" cxnId="{C3F44B4B-B143-410D-86A3-96365F775B95}">
      <dgm:prSet/>
      <dgm:spPr/>
      <dgm:t>
        <a:bodyPr/>
        <a:lstStyle/>
        <a:p>
          <a:endParaRPr lang="fr-FR"/>
        </a:p>
      </dgm:t>
    </dgm:pt>
    <dgm:pt modelId="{DD01C99B-70FD-4259-87FE-EEAC827627A4}">
      <dgm:prSet phldrT="[Texte]"/>
      <dgm:spPr/>
      <dgm:t>
        <a:bodyPr/>
        <a:lstStyle/>
        <a:p>
          <a:r>
            <a:rPr lang="fr-FR" smtClean="0"/>
            <a:t>Introduction</a:t>
          </a:r>
          <a:endParaRPr lang="fr-FR" dirty="0"/>
        </a:p>
      </dgm:t>
    </dgm:pt>
    <dgm:pt modelId="{A88855D8-2706-4E06-88C9-906807DAA308}" type="parTrans" cxnId="{9A92F3CF-A67F-4D23-A77A-30E9D91D7689}">
      <dgm:prSet/>
      <dgm:spPr/>
      <dgm:t>
        <a:bodyPr/>
        <a:lstStyle/>
        <a:p>
          <a:endParaRPr lang="fr-FR"/>
        </a:p>
      </dgm:t>
    </dgm:pt>
    <dgm:pt modelId="{48AEBB5C-1257-46BA-AFBF-D75C1DE2C2B4}" type="sibTrans" cxnId="{9A92F3CF-A67F-4D23-A77A-30E9D91D7689}">
      <dgm:prSet/>
      <dgm:spPr/>
      <dgm:t>
        <a:bodyPr/>
        <a:lstStyle/>
        <a:p>
          <a:endParaRPr lang="fr-FR"/>
        </a:p>
      </dgm:t>
    </dgm:pt>
    <dgm:pt modelId="{E67E803A-8458-4052-B8B6-1E36728C1B0A}" type="pres">
      <dgm:prSet presAssocID="{D1509EF0-74B7-4079-A210-A770E1423BDA}" presName="Name0" presStyleCnt="0">
        <dgm:presLayoutVars>
          <dgm:dir/>
          <dgm:resizeHandles val="exact"/>
        </dgm:presLayoutVars>
      </dgm:prSet>
      <dgm:spPr/>
    </dgm:pt>
    <dgm:pt modelId="{1403F642-56FB-42B1-99E1-7407F0AFDEE7}" type="pres">
      <dgm:prSet presAssocID="{DD01C99B-70FD-4259-87FE-EEAC827627A4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6DA36C9-0246-4F02-BA72-FDDF23D5C862}" type="pres">
      <dgm:prSet presAssocID="{48AEBB5C-1257-46BA-AFBF-D75C1DE2C2B4}" presName="parSpace" presStyleCnt="0"/>
      <dgm:spPr/>
    </dgm:pt>
    <dgm:pt modelId="{6F02A5B5-6569-486C-8632-FCBB6AB0BFF1}" type="pres">
      <dgm:prSet presAssocID="{2A5904F4-B22F-481B-9768-EE71E022BEDE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BB4C8A3-C59B-4180-81E7-7143434CBEA5}" type="pres">
      <dgm:prSet presAssocID="{22F44E8D-1A52-4C26-A6B4-98B10A6B0943}" presName="parSpace" presStyleCnt="0"/>
      <dgm:spPr/>
    </dgm:pt>
    <dgm:pt modelId="{AE4F25E8-5937-4CDE-AF7E-D8A9C34A8DFF}" type="pres">
      <dgm:prSet presAssocID="{2E2ED0D5-4164-4A11-B50A-A82DD1183642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AC72BB7-F612-4876-8D8E-6643CD5A0380}" type="pres">
      <dgm:prSet presAssocID="{444FA12B-ACED-4DE1-B0E2-CDE0CB2B9DDD}" presName="parSpace" presStyleCnt="0"/>
      <dgm:spPr/>
    </dgm:pt>
    <dgm:pt modelId="{0DE1BF68-37A4-4BF5-BE37-D1824D8E04EF}" type="pres">
      <dgm:prSet presAssocID="{E1741B08-7009-4CC5-86F7-B498C7FB25CB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FA7B9BD-2491-42BF-93D2-425F92AFA3C1}" type="pres">
      <dgm:prSet presAssocID="{59D4CEE5-D90F-4028-9996-C903D27139B1}" presName="parSpace" presStyleCnt="0"/>
      <dgm:spPr/>
    </dgm:pt>
    <dgm:pt modelId="{F81BB686-D973-40A7-A406-BD80A2145601}" type="pres">
      <dgm:prSet presAssocID="{B8BF16F8-5974-472C-943E-76AE21527536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58826353-07B9-4C36-84C6-DA07725400A1}" type="presOf" srcId="{D1509EF0-74B7-4079-A210-A770E1423BDA}" destId="{E67E803A-8458-4052-B8B6-1E36728C1B0A}" srcOrd="0" destOrd="0" presId="urn:microsoft.com/office/officeart/2005/8/layout/hChevron3"/>
    <dgm:cxn modelId="{BCB795D8-359C-4024-B331-42693B042EF9}" type="presOf" srcId="{2E2ED0D5-4164-4A11-B50A-A82DD1183642}" destId="{AE4F25E8-5937-4CDE-AF7E-D8A9C34A8DFF}" srcOrd="0" destOrd="0" presId="urn:microsoft.com/office/officeart/2005/8/layout/hChevron3"/>
    <dgm:cxn modelId="{ED1FC26E-75E1-434E-AAD8-D82EA67BC166}" type="presOf" srcId="{2A5904F4-B22F-481B-9768-EE71E022BEDE}" destId="{6F02A5B5-6569-486C-8632-FCBB6AB0BFF1}" srcOrd="0" destOrd="0" presId="urn:microsoft.com/office/officeart/2005/8/layout/hChevron3"/>
    <dgm:cxn modelId="{18306E6A-4D2E-49A2-9DB6-A09014D2F4DA}" type="presOf" srcId="{E1741B08-7009-4CC5-86F7-B498C7FB25CB}" destId="{0DE1BF68-37A4-4BF5-BE37-D1824D8E04EF}" srcOrd="0" destOrd="0" presId="urn:microsoft.com/office/officeart/2005/8/layout/hChevron3"/>
    <dgm:cxn modelId="{9A92F3CF-A67F-4D23-A77A-30E9D91D7689}" srcId="{D1509EF0-74B7-4079-A210-A770E1423BDA}" destId="{DD01C99B-70FD-4259-87FE-EEAC827627A4}" srcOrd="0" destOrd="0" parTransId="{A88855D8-2706-4E06-88C9-906807DAA308}" sibTransId="{48AEBB5C-1257-46BA-AFBF-D75C1DE2C2B4}"/>
    <dgm:cxn modelId="{90807FB9-F652-4768-A2B5-642B57B062BA}" srcId="{D1509EF0-74B7-4079-A210-A770E1423BDA}" destId="{E1741B08-7009-4CC5-86F7-B498C7FB25CB}" srcOrd="3" destOrd="0" parTransId="{50FAEF87-5CCC-455A-ABE6-326F1986F4DD}" sibTransId="{59D4CEE5-D90F-4028-9996-C903D27139B1}"/>
    <dgm:cxn modelId="{8BBD2E58-6455-4892-A8E0-4F6EE7859FFD}" type="presOf" srcId="{B8BF16F8-5974-472C-943E-76AE21527536}" destId="{F81BB686-D973-40A7-A406-BD80A2145601}" srcOrd="0" destOrd="0" presId="urn:microsoft.com/office/officeart/2005/8/layout/hChevron3"/>
    <dgm:cxn modelId="{C3F44B4B-B143-410D-86A3-96365F775B95}" srcId="{D1509EF0-74B7-4079-A210-A770E1423BDA}" destId="{B8BF16F8-5974-472C-943E-76AE21527536}" srcOrd="4" destOrd="0" parTransId="{F4F1FB2B-025E-47C3-9BBA-7DC2218DA2DC}" sibTransId="{2D479211-5FC1-441D-BCDC-FF8D3AB876CC}"/>
    <dgm:cxn modelId="{79DC2922-8D59-4542-96A2-B11792021D3E}" type="presOf" srcId="{DD01C99B-70FD-4259-87FE-EEAC827627A4}" destId="{1403F642-56FB-42B1-99E1-7407F0AFDEE7}" srcOrd="0" destOrd="0" presId="urn:microsoft.com/office/officeart/2005/8/layout/hChevron3"/>
    <dgm:cxn modelId="{08D959B9-ACEF-46F5-9629-77A73C123391}" srcId="{D1509EF0-74B7-4079-A210-A770E1423BDA}" destId="{2E2ED0D5-4164-4A11-B50A-A82DD1183642}" srcOrd="2" destOrd="0" parTransId="{BFBD3772-70BD-4A95-A867-4CDEC97D9C73}" sibTransId="{444FA12B-ACED-4DE1-B0E2-CDE0CB2B9DDD}"/>
    <dgm:cxn modelId="{2AF8C9D7-D644-4A44-BAEF-4FDE28E9FA43}" srcId="{D1509EF0-74B7-4079-A210-A770E1423BDA}" destId="{2A5904F4-B22F-481B-9768-EE71E022BEDE}" srcOrd="1" destOrd="0" parTransId="{71795508-A417-4861-9293-4C13367E1F5E}" sibTransId="{22F44E8D-1A52-4C26-A6B4-98B10A6B0943}"/>
    <dgm:cxn modelId="{83AE05F7-0276-4615-87D5-974045E5D1C4}" type="presParOf" srcId="{E67E803A-8458-4052-B8B6-1E36728C1B0A}" destId="{1403F642-56FB-42B1-99E1-7407F0AFDEE7}" srcOrd="0" destOrd="0" presId="urn:microsoft.com/office/officeart/2005/8/layout/hChevron3"/>
    <dgm:cxn modelId="{70D6F6D2-1070-4F5D-91FC-7355C1A854C6}" type="presParOf" srcId="{E67E803A-8458-4052-B8B6-1E36728C1B0A}" destId="{F6DA36C9-0246-4F02-BA72-FDDF23D5C862}" srcOrd="1" destOrd="0" presId="urn:microsoft.com/office/officeart/2005/8/layout/hChevron3"/>
    <dgm:cxn modelId="{34139037-C526-4EB7-B0F1-26374E78B84D}" type="presParOf" srcId="{E67E803A-8458-4052-B8B6-1E36728C1B0A}" destId="{6F02A5B5-6569-486C-8632-FCBB6AB0BFF1}" srcOrd="2" destOrd="0" presId="urn:microsoft.com/office/officeart/2005/8/layout/hChevron3"/>
    <dgm:cxn modelId="{AB52EB6C-48ED-4727-94DB-925BF9A261FD}" type="presParOf" srcId="{E67E803A-8458-4052-B8B6-1E36728C1B0A}" destId="{9BB4C8A3-C59B-4180-81E7-7143434CBEA5}" srcOrd="3" destOrd="0" presId="urn:microsoft.com/office/officeart/2005/8/layout/hChevron3"/>
    <dgm:cxn modelId="{08734F1C-92D6-4531-A339-0B57F6087FE5}" type="presParOf" srcId="{E67E803A-8458-4052-B8B6-1E36728C1B0A}" destId="{AE4F25E8-5937-4CDE-AF7E-D8A9C34A8DFF}" srcOrd="4" destOrd="0" presId="urn:microsoft.com/office/officeart/2005/8/layout/hChevron3"/>
    <dgm:cxn modelId="{AC1D6845-22CC-4B4E-82D1-33E7BB692010}" type="presParOf" srcId="{E67E803A-8458-4052-B8B6-1E36728C1B0A}" destId="{1AC72BB7-F612-4876-8D8E-6643CD5A0380}" srcOrd="5" destOrd="0" presId="urn:microsoft.com/office/officeart/2005/8/layout/hChevron3"/>
    <dgm:cxn modelId="{67F10C16-342F-484E-915B-04E8445B7B3B}" type="presParOf" srcId="{E67E803A-8458-4052-B8B6-1E36728C1B0A}" destId="{0DE1BF68-37A4-4BF5-BE37-D1824D8E04EF}" srcOrd="6" destOrd="0" presId="urn:microsoft.com/office/officeart/2005/8/layout/hChevron3"/>
    <dgm:cxn modelId="{66396713-8756-4509-AE4F-9276D0537A95}" type="presParOf" srcId="{E67E803A-8458-4052-B8B6-1E36728C1B0A}" destId="{5FA7B9BD-2491-42BF-93D2-425F92AFA3C1}" srcOrd="7" destOrd="0" presId="urn:microsoft.com/office/officeart/2005/8/layout/hChevron3"/>
    <dgm:cxn modelId="{A96C466B-9953-4C1F-82E4-1101802970A3}" type="presParOf" srcId="{E67E803A-8458-4052-B8B6-1E36728C1B0A}" destId="{F81BB686-D973-40A7-A406-BD80A2145601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1509EF0-74B7-4079-A210-A770E1423BDA}" type="doc">
      <dgm:prSet loTypeId="urn:microsoft.com/office/officeart/2005/8/layout/hChevron3" loCatId="process" qsTypeId="urn:microsoft.com/office/officeart/2005/8/quickstyle/3d4" qsCatId="3D" csTypeId="urn:microsoft.com/office/officeart/2005/8/colors/accent1_2" csCatId="accent1" phldr="1"/>
      <dgm:spPr/>
    </dgm:pt>
    <dgm:pt modelId="{2A5904F4-B22F-481B-9768-EE71E022BEDE}">
      <dgm:prSet phldrT="[Texte]"/>
      <dgm:spPr/>
      <dgm:t>
        <a:bodyPr/>
        <a:lstStyle/>
        <a:p>
          <a:r>
            <a:rPr lang="fr-FR" dirty="0" smtClean="0"/>
            <a:t>Partie I</a:t>
          </a:r>
          <a:endParaRPr lang="fr-FR" dirty="0"/>
        </a:p>
      </dgm:t>
    </dgm:pt>
    <dgm:pt modelId="{71795508-A417-4861-9293-4C13367E1F5E}" type="parTrans" cxnId="{2AF8C9D7-D644-4A44-BAEF-4FDE28E9FA43}">
      <dgm:prSet/>
      <dgm:spPr/>
      <dgm:t>
        <a:bodyPr/>
        <a:lstStyle/>
        <a:p>
          <a:endParaRPr lang="fr-FR"/>
        </a:p>
      </dgm:t>
    </dgm:pt>
    <dgm:pt modelId="{22F44E8D-1A52-4C26-A6B4-98B10A6B0943}" type="sibTrans" cxnId="{2AF8C9D7-D644-4A44-BAEF-4FDE28E9FA43}">
      <dgm:prSet/>
      <dgm:spPr/>
      <dgm:t>
        <a:bodyPr/>
        <a:lstStyle/>
        <a:p>
          <a:endParaRPr lang="fr-FR"/>
        </a:p>
      </dgm:t>
    </dgm:pt>
    <dgm:pt modelId="{2E2ED0D5-4164-4A11-B50A-A82DD1183642}">
      <dgm:prSet phldrT="[Texte]"/>
      <dgm:spPr/>
      <dgm:t>
        <a:bodyPr/>
        <a:lstStyle/>
        <a:p>
          <a:r>
            <a:rPr lang="fr-FR" dirty="0" smtClean="0"/>
            <a:t>Partie II</a:t>
          </a:r>
          <a:endParaRPr lang="fr-FR" dirty="0"/>
        </a:p>
      </dgm:t>
    </dgm:pt>
    <dgm:pt modelId="{BFBD3772-70BD-4A95-A867-4CDEC97D9C73}" type="parTrans" cxnId="{08D959B9-ACEF-46F5-9629-77A73C123391}">
      <dgm:prSet/>
      <dgm:spPr/>
      <dgm:t>
        <a:bodyPr/>
        <a:lstStyle/>
        <a:p>
          <a:endParaRPr lang="fr-FR"/>
        </a:p>
      </dgm:t>
    </dgm:pt>
    <dgm:pt modelId="{444FA12B-ACED-4DE1-B0E2-CDE0CB2B9DDD}" type="sibTrans" cxnId="{08D959B9-ACEF-46F5-9629-77A73C123391}">
      <dgm:prSet/>
      <dgm:spPr/>
      <dgm:t>
        <a:bodyPr/>
        <a:lstStyle/>
        <a:p>
          <a:endParaRPr lang="fr-FR"/>
        </a:p>
      </dgm:t>
    </dgm:pt>
    <dgm:pt modelId="{E1741B08-7009-4CC5-86F7-B498C7FB25CB}">
      <dgm:prSet phldrT="[Texte]"/>
      <dgm:spPr/>
      <dgm:t>
        <a:bodyPr/>
        <a:lstStyle/>
        <a:p>
          <a:r>
            <a:rPr lang="fr-FR" dirty="0" smtClean="0"/>
            <a:t>Partie III</a:t>
          </a:r>
          <a:endParaRPr lang="fr-FR" dirty="0"/>
        </a:p>
      </dgm:t>
    </dgm:pt>
    <dgm:pt modelId="{50FAEF87-5CCC-455A-ABE6-326F1986F4DD}" type="parTrans" cxnId="{90807FB9-F652-4768-A2B5-642B57B062BA}">
      <dgm:prSet/>
      <dgm:spPr/>
      <dgm:t>
        <a:bodyPr/>
        <a:lstStyle/>
        <a:p>
          <a:endParaRPr lang="fr-FR"/>
        </a:p>
      </dgm:t>
    </dgm:pt>
    <dgm:pt modelId="{59D4CEE5-D90F-4028-9996-C903D27139B1}" type="sibTrans" cxnId="{90807FB9-F652-4768-A2B5-642B57B062BA}">
      <dgm:prSet/>
      <dgm:spPr/>
      <dgm:t>
        <a:bodyPr/>
        <a:lstStyle/>
        <a:p>
          <a:endParaRPr lang="fr-FR"/>
        </a:p>
      </dgm:t>
    </dgm:pt>
    <dgm:pt modelId="{B8BF16F8-5974-472C-943E-76AE21527536}">
      <dgm:prSet phldrT="[Texte]"/>
      <dgm:spPr/>
      <dgm:t>
        <a:bodyPr/>
        <a:lstStyle/>
        <a:p>
          <a:r>
            <a:rPr lang="fr-FR" dirty="0" smtClean="0"/>
            <a:t>Conclusion</a:t>
          </a:r>
          <a:endParaRPr lang="fr-FR" dirty="0"/>
        </a:p>
      </dgm:t>
    </dgm:pt>
    <dgm:pt modelId="{F4F1FB2B-025E-47C3-9BBA-7DC2218DA2DC}" type="parTrans" cxnId="{C3F44B4B-B143-410D-86A3-96365F775B95}">
      <dgm:prSet/>
      <dgm:spPr/>
      <dgm:t>
        <a:bodyPr/>
        <a:lstStyle/>
        <a:p>
          <a:endParaRPr lang="fr-FR"/>
        </a:p>
      </dgm:t>
    </dgm:pt>
    <dgm:pt modelId="{2D479211-5FC1-441D-BCDC-FF8D3AB876CC}" type="sibTrans" cxnId="{C3F44B4B-B143-410D-86A3-96365F775B95}">
      <dgm:prSet/>
      <dgm:spPr/>
      <dgm:t>
        <a:bodyPr/>
        <a:lstStyle/>
        <a:p>
          <a:endParaRPr lang="fr-FR"/>
        </a:p>
      </dgm:t>
    </dgm:pt>
    <dgm:pt modelId="{DD01C99B-70FD-4259-87FE-EEAC827627A4}">
      <dgm:prSet phldrT="[Texte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fr-FR" dirty="0" smtClean="0"/>
            <a:t>Introduction</a:t>
          </a:r>
          <a:endParaRPr lang="fr-FR" dirty="0"/>
        </a:p>
      </dgm:t>
    </dgm:pt>
    <dgm:pt modelId="{A88855D8-2706-4E06-88C9-906807DAA308}" type="parTrans" cxnId="{9A92F3CF-A67F-4D23-A77A-30E9D91D7689}">
      <dgm:prSet/>
      <dgm:spPr/>
      <dgm:t>
        <a:bodyPr/>
        <a:lstStyle/>
        <a:p>
          <a:endParaRPr lang="fr-FR"/>
        </a:p>
      </dgm:t>
    </dgm:pt>
    <dgm:pt modelId="{48AEBB5C-1257-46BA-AFBF-D75C1DE2C2B4}" type="sibTrans" cxnId="{9A92F3CF-A67F-4D23-A77A-30E9D91D7689}">
      <dgm:prSet/>
      <dgm:spPr/>
      <dgm:t>
        <a:bodyPr/>
        <a:lstStyle/>
        <a:p>
          <a:endParaRPr lang="fr-FR"/>
        </a:p>
      </dgm:t>
    </dgm:pt>
    <dgm:pt modelId="{E67E803A-8458-4052-B8B6-1E36728C1B0A}" type="pres">
      <dgm:prSet presAssocID="{D1509EF0-74B7-4079-A210-A770E1423BDA}" presName="Name0" presStyleCnt="0">
        <dgm:presLayoutVars>
          <dgm:dir/>
          <dgm:resizeHandles val="exact"/>
        </dgm:presLayoutVars>
      </dgm:prSet>
      <dgm:spPr/>
    </dgm:pt>
    <dgm:pt modelId="{1403F642-56FB-42B1-99E1-7407F0AFDEE7}" type="pres">
      <dgm:prSet presAssocID="{DD01C99B-70FD-4259-87FE-EEAC827627A4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6DA36C9-0246-4F02-BA72-FDDF23D5C862}" type="pres">
      <dgm:prSet presAssocID="{48AEBB5C-1257-46BA-AFBF-D75C1DE2C2B4}" presName="parSpace" presStyleCnt="0"/>
      <dgm:spPr/>
    </dgm:pt>
    <dgm:pt modelId="{6F02A5B5-6569-486C-8632-FCBB6AB0BFF1}" type="pres">
      <dgm:prSet presAssocID="{2A5904F4-B22F-481B-9768-EE71E022BEDE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BB4C8A3-C59B-4180-81E7-7143434CBEA5}" type="pres">
      <dgm:prSet presAssocID="{22F44E8D-1A52-4C26-A6B4-98B10A6B0943}" presName="parSpace" presStyleCnt="0"/>
      <dgm:spPr/>
    </dgm:pt>
    <dgm:pt modelId="{AE4F25E8-5937-4CDE-AF7E-D8A9C34A8DFF}" type="pres">
      <dgm:prSet presAssocID="{2E2ED0D5-4164-4A11-B50A-A82DD1183642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AC72BB7-F612-4876-8D8E-6643CD5A0380}" type="pres">
      <dgm:prSet presAssocID="{444FA12B-ACED-4DE1-B0E2-CDE0CB2B9DDD}" presName="parSpace" presStyleCnt="0"/>
      <dgm:spPr/>
    </dgm:pt>
    <dgm:pt modelId="{0DE1BF68-37A4-4BF5-BE37-D1824D8E04EF}" type="pres">
      <dgm:prSet presAssocID="{E1741B08-7009-4CC5-86F7-B498C7FB25CB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FA7B9BD-2491-42BF-93D2-425F92AFA3C1}" type="pres">
      <dgm:prSet presAssocID="{59D4CEE5-D90F-4028-9996-C903D27139B1}" presName="parSpace" presStyleCnt="0"/>
      <dgm:spPr/>
    </dgm:pt>
    <dgm:pt modelId="{F81BB686-D973-40A7-A406-BD80A2145601}" type="pres">
      <dgm:prSet presAssocID="{B8BF16F8-5974-472C-943E-76AE21527536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C6F89440-4D5E-40B6-A91A-E2D793D425A9}" type="presOf" srcId="{DD01C99B-70FD-4259-87FE-EEAC827627A4}" destId="{1403F642-56FB-42B1-99E1-7407F0AFDEE7}" srcOrd="0" destOrd="0" presId="urn:microsoft.com/office/officeart/2005/8/layout/hChevron3"/>
    <dgm:cxn modelId="{90807FB9-F652-4768-A2B5-642B57B062BA}" srcId="{D1509EF0-74B7-4079-A210-A770E1423BDA}" destId="{E1741B08-7009-4CC5-86F7-B498C7FB25CB}" srcOrd="3" destOrd="0" parTransId="{50FAEF87-5CCC-455A-ABE6-326F1986F4DD}" sibTransId="{59D4CEE5-D90F-4028-9996-C903D27139B1}"/>
    <dgm:cxn modelId="{BB13E648-1ECC-4434-96C9-69FD4A1B50DA}" type="presOf" srcId="{2A5904F4-B22F-481B-9768-EE71E022BEDE}" destId="{6F02A5B5-6569-486C-8632-FCBB6AB0BFF1}" srcOrd="0" destOrd="0" presId="urn:microsoft.com/office/officeart/2005/8/layout/hChevron3"/>
    <dgm:cxn modelId="{2BE17826-B7C3-420D-A1F7-59D1C63290D7}" type="presOf" srcId="{D1509EF0-74B7-4079-A210-A770E1423BDA}" destId="{E67E803A-8458-4052-B8B6-1E36728C1B0A}" srcOrd="0" destOrd="0" presId="urn:microsoft.com/office/officeart/2005/8/layout/hChevron3"/>
    <dgm:cxn modelId="{9A92F3CF-A67F-4D23-A77A-30E9D91D7689}" srcId="{D1509EF0-74B7-4079-A210-A770E1423BDA}" destId="{DD01C99B-70FD-4259-87FE-EEAC827627A4}" srcOrd="0" destOrd="0" parTransId="{A88855D8-2706-4E06-88C9-906807DAA308}" sibTransId="{48AEBB5C-1257-46BA-AFBF-D75C1DE2C2B4}"/>
    <dgm:cxn modelId="{E793D005-B7C3-4EE2-AA64-200AB6D7D184}" type="presOf" srcId="{B8BF16F8-5974-472C-943E-76AE21527536}" destId="{F81BB686-D973-40A7-A406-BD80A2145601}" srcOrd="0" destOrd="0" presId="urn:microsoft.com/office/officeart/2005/8/layout/hChevron3"/>
    <dgm:cxn modelId="{5F4D6BC9-D656-461B-83DE-B98F0F053785}" type="presOf" srcId="{2E2ED0D5-4164-4A11-B50A-A82DD1183642}" destId="{AE4F25E8-5937-4CDE-AF7E-D8A9C34A8DFF}" srcOrd="0" destOrd="0" presId="urn:microsoft.com/office/officeart/2005/8/layout/hChevron3"/>
    <dgm:cxn modelId="{C3F44B4B-B143-410D-86A3-96365F775B95}" srcId="{D1509EF0-74B7-4079-A210-A770E1423BDA}" destId="{B8BF16F8-5974-472C-943E-76AE21527536}" srcOrd="4" destOrd="0" parTransId="{F4F1FB2B-025E-47C3-9BBA-7DC2218DA2DC}" sibTransId="{2D479211-5FC1-441D-BCDC-FF8D3AB876CC}"/>
    <dgm:cxn modelId="{2AF8C9D7-D644-4A44-BAEF-4FDE28E9FA43}" srcId="{D1509EF0-74B7-4079-A210-A770E1423BDA}" destId="{2A5904F4-B22F-481B-9768-EE71E022BEDE}" srcOrd="1" destOrd="0" parTransId="{71795508-A417-4861-9293-4C13367E1F5E}" sibTransId="{22F44E8D-1A52-4C26-A6B4-98B10A6B0943}"/>
    <dgm:cxn modelId="{08D959B9-ACEF-46F5-9629-77A73C123391}" srcId="{D1509EF0-74B7-4079-A210-A770E1423BDA}" destId="{2E2ED0D5-4164-4A11-B50A-A82DD1183642}" srcOrd="2" destOrd="0" parTransId="{BFBD3772-70BD-4A95-A867-4CDEC97D9C73}" sibTransId="{444FA12B-ACED-4DE1-B0E2-CDE0CB2B9DDD}"/>
    <dgm:cxn modelId="{D7AADEED-0AB6-436D-91FB-5C564A5C1CF7}" type="presOf" srcId="{E1741B08-7009-4CC5-86F7-B498C7FB25CB}" destId="{0DE1BF68-37A4-4BF5-BE37-D1824D8E04EF}" srcOrd="0" destOrd="0" presId="urn:microsoft.com/office/officeart/2005/8/layout/hChevron3"/>
    <dgm:cxn modelId="{52A45F47-738E-467B-87E3-59CE738E1766}" type="presParOf" srcId="{E67E803A-8458-4052-B8B6-1E36728C1B0A}" destId="{1403F642-56FB-42B1-99E1-7407F0AFDEE7}" srcOrd="0" destOrd="0" presId="urn:microsoft.com/office/officeart/2005/8/layout/hChevron3"/>
    <dgm:cxn modelId="{1652B6C1-E470-4EB8-ADB1-3043729282D3}" type="presParOf" srcId="{E67E803A-8458-4052-B8B6-1E36728C1B0A}" destId="{F6DA36C9-0246-4F02-BA72-FDDF23D5C862}" srcOrd="1" destOrd="0" presId="urn:microsoft.com/office/officeart/2005/8/layout/hChevron3"/>
    <dgm:cxn modelId="{5AF2EC19-8CC9-4F6C-B8DF-7422B32866A1}" type="presParOf" srcId="{E67E803A-8458-4052-B8B6-1E36728C1B0A}" destId="{6F02A5B5-6569-486C-8632-FCBB6AB0BFF1}" srcOrd="2" destOrd="0" presId="urn:microsoft.com/office/officeart/2005/8/layout/hChevron3"/>
    <dgm:cxn modelId="{F520212F-E2E2-4009-92E5-223730A095F0}" type="presParOf" srcId="{E67E803A-8458-4052-B8B6-1E36728C1B0A}" destId="{9BB4C8A3-C59B-4180-81E7-7143434CBEA5}" srcOrd="3" destOrd="0" presId="urn:microsoft.com/office/officeart/2005/8/layout/hChevron3"/>
    <dgm:cxn modelId="{C1320084-78AB-4FEE-AF87-9D32D345C231}" type="presParOf" srcId="{E67E803A-8458-4052-B8B6-1E36728C1B0A}" destId="{AE4F25E8-5937-4CDE-AF7E-D8A9C34A8DFF}" srcOrd="4" destOrd="0" presId="urn:microsoft.com/office/officeart/2005/8/layout/hChevron3"/>
    <dgm:cxn modelId="{41FC6660-F5A8-4AFF-AF8A-F9C70EF26C4A}" type="presParOf" srcId="{E67E803A-8458-4052-B8B6-1E36728C1B0A}" destId="{1AC72BB7-F612-4876-8D8E-6643CD5A0380}" srcOrd="5" destOrd="0" presId="urn:microsoft.com/office/officeart/2005/8/layout/hChevron3"/>
    <dgm:cxn modelId="{A0354FD0-5563-483C-A1E9-93AD52E3A431}" type="presParOf" srcId="{E67E803A-8458-4052-B8B6-1E36728C1B0A}" destId="{0DE1BF68-37A4-4BF5-BE37-D1824D8E04EF}" srcOrd="6" destOrd="0" presId="urn:microsoft.com/office/officeart/2005/8/layout/hChevron3"/>
    <dgm:cxn modelId="{0D192BE7-E289-4B73-ADE1-26E8C1E89875}" type="presParOf" srcId="{E67E803A-8458-4052-B8B6-1E36728C1B0A}" destId="{5FA7B9BD-2491-42BF-93D2-425F92AFA3C1}" srcOrd="7" destOrd="0" presId="urn:microsoft.com/office/officeart/2005/8/layout/hChevron3"/>
    <dgm:cxn modelId="{B8DFE271-7C8E-4704-ABE0-0D0D138623F0}" type="presParOf" srcId="{E67E803A-8458-4052-B8B6-1E36728C1B0A}" destId="{F81BB686-D973-40A7-A406-BD80A2145601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D1509EF0-74B7-4079-A210-A770E1423BDA}" type="doc">
      <dgm:prSet loTypeId="urn:microsoft.com/office/officeart/2005/8/layout/hChevron3" loCatId="process" qsTypeId="urn:microsoft.com/office/officeart/2005/8/quickstyle/3d4" qsCatId="3D" csTypeId="urn:microsoft.com/office/officeart/2005/8/colors/accent1_2" csCatId="accent1" phldr="1"/>
      <dgm:spPr/>
    </dgm:pt>
    <dgm:pt modelId="{2A5904F4-B22F-481B-9768-EE71E022BEDE}">
      <dgm:prSet phldrT="[Texte]"/>
      <dgm:spPr/>
      <dgm:t>
        <a:bodyPr/>
        <a:lstStyle/>
        <a:p>
          <a:r>
            <a:rPr lang="fr-FR" dirty="0" smtClean="0"/>
            <a:t>Partie I</a:t>
          </a:r>
          <a:endParaRPr lang="fr-FR" dirty="0"/>
        </a:p>
      </dgm:t>
    </dgm:pt>
    <dgm:pt modelId="{71795508-A417-4861-9293-4C13367E1F5E}" type="parTrans" cxnId="{2AF8C9D7-D644-4A44-BAEF-4FDE28E9FA43}">
      <dgm:prSet/>
      <dgm:spPr/>
      <dgm:t>
        <a:bodyPr/>
        <a:lstStyle/>
        <a:p>
          <a:endParaRPr lang="fr-FR"/>
        </a:p>
      </dgm:t>
    </dgm:pt>
    <dgm:pt modelId="{22F44E8D-1A52-4C26-A6B4-98B10A6B0943}" type="sibTrans" cxnId="{2AF8C9D7-D644-4A44-BAEF-4FDE28E9FA43}">
      <dgm:prSet/>
      <dgm:spPr/>
      <dgm:t>
        <a:bodyPr/>
        <a:lstStyle/>
        <a:p>
          <a:endParaRPr lang="fr-FR"/>
        </a:p>
      </dgm:t>
    </dgm:pt>
    <dgm:pt modelId="{2E2ED0D5-4164-4A11-B50A-A82DD1183642}">
      <dgm:prSet phldrT="[Texte]"/>
      <dgm:spPr/>
      <dgm:t>
        <a:bodyPr/>
        <a:lstStyle/>
        <a:p>
          <a:r>
            <a:rPr lang="fr-FR" dirty="0" smtClean="0"/>
            <a:t>Partie II</a:t>
          </a:r>
          <a:endParaRPr lang="fr-FR" dirty="0"/>
        </a:p>
      </dgm:t>
    </dgm:pt>
    <dgm:pt modelId="{BFBD3772-70BD-4A95-A867-4CDEC97D9C73}" type="parTrans" cxnId="{08D959B9-ACEF-46F5-9629-77A73C123391}">
      <dgm:prSet/>
      <dgm:spPr/>
      <dgm:t>
        <a:bodyPr/>
        <a:lstStyle/>
        <a:p>
          <a:endParaRPr lang="fr-FR"/>
        </a:p>
      </dgm:t>
    </dgm:pt>
    <dgm:pt modelId="{444FA12B-ACED-4DE1-B0E2-CDE0CB2B9DDD}" type="sibTrans" cxnId="{08D959B9-ACEF-46F5-9629-77A73C123391}">
      <dgm:prSet/>
      <dgm:spPr/>
      <dgm:t>
        <a:bodyPr/>
        <a:lstStyle/>
        <a:p>
          <a:endParaRPr lang="fr-FR"/>
        </a:p>
      </dgm:t>
    </dgm:pt>
    <dgm:pt modelId="{E1741B08-7009-4CC5-86F7-B498C7FB25CB}">
      <dgm:prSet phldrT="[Texte]"/>
      <dgm:spPr/>
      <dgm:t>
        <a:bodyPr/>
        <a:lstStyle/>
        <a:p>
          <a:r>
            <a:rPr lang="fr-FR" dirty="0" smtClean="0"/>
            <a:t>Partie III</a:t>
          </a:r>
          <a:endParaRPr lang="fr-FR" dirty="0"/>
        </a:p>
      </dgm:t>
    </dgm:pt>
    <dgm:pt modelId="{50FAEF87-5CCC-455A-ABE6-326F1986F4DD}" type="parTrans" cxnId="{90807FB9-F652-4768-A2B5-642B57B062BA}">
      <dgm:prSet/>
      <dgm:spPr/>
      <dgm:t>
        <a:bodyPr/>
        <a:lstStyle/>
        <a:p>
          <a:endParaRPr lang="fr-FR"/>
        </a:p>
      </dgm:t>
    </dgm:pt>
    <dgm:pt modelId="{59D4CEE5-D90F-4028-9996-C903D27139B1}" type="sibTrans" cxnId="{90807FB9-F652-4768-A2B5-642B57B062BA}">
      <dgm:prSet/>
      <dgm:spPr/>
      <dgm:t>
        <a:bodyPr/>
        <a:lstStyle/>
        <a:p>
          <a:endParaRPr lang="fr-FR"/>
        </a:p>
      </dgm:t>
    </dgm:pt>
    <dgm:pt modelId="{B8BF16F8-5974-472C-943E-76AE21527536}">
      <dgm:prSet phldrT="[Texte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fr-FR" dirty="0" smtClean="0"/>
            <a:t>Conclusion</a:t>
          </a:r>
          <a:endParaRPr lang="fr-FR" dirty="0"/>
        </a:p>
      </dgm:t>
    </dgm:pt>
    <dgm:pt modelId="{F4F1FB2B-025E-47C3-9BBA-7DC2218DA2DC}" type="parTrans" cxnId="{C3F44B4B-B143-410D-86A3-96365F775B95}">
      <dgm:prSet/>
      <dgm:spPr/>
      <dgm:t>
        <a:bodyPr/>
        <a:lstStyle/>
        <a:p>
          <a:endParaRPr lang="fr-FR"/>
        </a:p>
      </dgm:t>
    </dgm:pt>
    <dgm:pt modelId="{2D479211-5FC1-441D-BCDC-FF8D3AB876CC}" type="sibTrans" cxnId="{C3F44B4B-B143-410D-86A3-96365F775B95}">
      <dgm:prSet/>
      <dgm:spPr/>
      <dgm:t>
        <a:bodyPr/>
        <a:lstStyle/>
        <a:p>
          <a:endParaRPr lang="fr-FR"/>
        </a:p>
      </dgm:t>
    </dgm:pt>
    <dgm:pt modelId="{DD01C99B-70FD-4259-87FE-EEAC827627A4}">
      <dgm:prSet phldrT="[Texte]"/>
      <dgm:spPr/>
      <dgm:t>
        <a:bodyPr/>
        <a:lstStyle/>
        <a:p>
          <a:r>
            <a:rPr lang="fr-FR" smtClean="0"/>
            <a:t>Introduction</a:t>
          </a:r>
          <a:endParaRPr lang="fr-FR" dirty="0"/>
        </a:p>
      </dgm:t>
    </dgm:pt>
    <dgm:pt modelId="{A88855D8-2706-4E06-88C9-906807DAA308}" type="parTrans" cxnId="{9A92F3CF-A67F-4D23-A77A-30E9D91D7689}">
      <dgm:prSet/>
      <dgm:spPr/>
      <dgm:t>
        <a:bodyPr/>
        <a:lstStyle/>
        <a:p>
          <a:endParaRPr lang="fr-FR"/>
        </a:p>
      </dgm:t>
    </dgm:pt>
    <dgm:pt modelId="{48AEBB5C-1257-46BA-AFBF-D75C1DE2C2B4}" type="sibTrans" cxnId="{9A92F3CF-A67F-4D23-A77A-30E9D91D7689}">
      <dgm:prSet/>
      <dgm:spPr/>
      <dgm:t>
        <a:bodyPr/>
        <a:lstStyle/>
        <a:p>
          <a:endParaRPr lang="fr-FR"/>
        </a:p>
      </dgm:t>
    </dgm:pt>
    <dgm:pt modelId="{E67E803A-8458-4052-B8B6-1E36728C1B0A}" type="pres">
      <dgm:prSet presAssocID="{D1509EF0-74B7-4079-A210-A770E1423BDA}" presName="Name0" presStyleCnt="0">
        <dgm:presLayoutVars>
          <dgm:dir/>
          <dgm:resizeHandles val="exact"/>
        </dgm:presLayoutVars>
      </dgm:prSet>
      <dgm:spPr/>
    </dgm:pt>
    <dgm:pt modelId="{1403F642-56FB-42B1-99E1-7407F0AFDEE7}" type="pres">
      <dgm:prSet presAssocID="{DD01C99B-70FD-4259-87FE-EEAC827627A4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6DA36C9-0246-4F02-BA72-FDDF23D5C862}" type="pres">
      <dgm:prSet presAssocID="{48AEBB5C-1257-46BA-AFBF-D75C1DE2C2B4}" presName="parSpace" presStyleCnt="0"/>
      <dgm:spPr/>
    </dgm:pt>
    <dgm:pt modelId="{6F02A5B5-6569-486C-8632-FCBB6AB0BFF1}" type="pres">
      <dgm:prSet presAssocID="{2A5904F4-B22F-481B-9768-EE71E022BEDE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BB4C8A3-C59B-4180-81E7-7143434CBEA5}" type="pres">
      <dgm:prSet presAssocID="{22F44E8D-1A52-4C26-A6B4-98B10A6B0943}" presName="parSpace" presStyleCnt="0"/>
      <dgm:spPr/>
    </dgm:pt>
    <dgm:pt modelId="{AE4F25E8-5937-4CDE-AF7E-D8A9C34A8DFF}" type="pres">
      <dgm:prSet presAssocID="{2E2ED0D5-4164-4A11-B50A-A82DD1183642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AC72BB7-F612-4876-8D8E-6643CD5A0380}" type="pres">
      <dgm:prSet presAssocID="{444FA12B-ACED-4DE1-B0E2-CDE0CB2B9DDD}" presName="parSpace" presStyleCnt="0"/>
      <dgm:spPr/>
    </dgm:pt>
    <dgm:pt modelId="{0DE1BF68-37A4-4BF5-BE37-D1824D8E04EF}" type="pres">
      <dgm:prSet presAssocID="{E1741B08-7009-4CC5-86F7-B498C7FB25CB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FA7B9BD-2491-42BF-93D2-425F92AFA3C1}" type="pres">
      <dgm:prSet presAssocID="{59D4CEE5-D90F-4028-9996-C903D27139B1}" presName="parSpace" presStyleCnt="0"/>
      <dgm:spPr/>
    </dgm:pt>
    <dgm:pt modelId="{F81BB686-D973-40A7-A406-BD80A2145601}" type="pres">
      <dgm:prSet presAssocID="{B8BF16F8-5974-472C-943E-76AE21527536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D1A4C0E-5863-4D11-9A4E-F967EEBA4DDB}" type="presOf" srcId="{E1741B08-7009-4CC5-86F7-B498C7FB25CB}" destId="{0DE1BF68-37A4-4BF5-BE37-D1824D8E04EF}" srcOrd="0" destOrd="0" presId="urn:microsoft.com/office/officeart/2005/8/layout/hChevron3"/>
    <dgm:cxn modelId="{01605B4A-D275-49D5-BF35-CE50B9B7682F}" type="presOf" srcId="{2A5904F4-B22F-481B-9768-EE71E022BEDE}" destId="{6F02A5B5-6569-486C-8632-FCBB6AB0BFF1}" srcOrd="0" destOrd="0" presId="urn:microsoft.com/office/officeart/2005/8/layout/hChevron3"/>
    <dgm:cxn modelId="{9A92F3CF-A67F-4D23-A77A-30E9D91D7689}" srcId="{D1509EF0-74B7-4079-A210-A770E1423BDA}" destId="{DD01C99B-70FD-4259-87FE-EEAC827627A4}" srcOrd="0" destOrd="0" parTransId="{A88855D8-2706-4E06-88C9-906807DAA308}" sibTransId="{48AEBB5C-1257-46BA-AFBF-D75C1DE2C2B4}"/>
    <dgm:cxn modelId="{2CE60AF6-B0AA-406B-B53F-2A872E387A4F}" type="presOf" srcId="{D1509EF0-74B7-4079-A210-A770E1423BDA}" destId="{E67E803A-8458-4052-B8B6-1E36728C1B0A}" srcOrd="0" destOrd="0" presId="urn:microsoft.com/office/officeart/2005/8/layout/hChevron3"/>
    <dgm:cxn modelId="{B48C7919-F077-439B-87D1-52822E2959EE}" type="presOf" srcId="{DD01C99B-70FD-4259-87FE-EEAC827627A4}" destId="{1403F642-56FB-42B1-99E1-7407F0AFDEE7}" srcOrd="0" destOrd="0" presId="urn:microsoft.com/office/officeart/2005/8/layout/hChevron3"/>
    <dgm:cxn modelId="{90807FB9-F652-4768-A2B5-642B57B062BA}" srcId="{D1509EF0-74B7-4079-A210-A770E1423BDA}" destId="{E1741B08-7009-4CC5-86F7-B498C7FB25CB}" srcOrd="3" destOrd="0" parTransId="{50FAEF87-5CCC-455A-ABE6-326F1986F4DD}" sibTransId="{59D4CEE5-D90F-4028-9996-C903D27139B1}"/>
    <dgm:cxn modelId="{C3F44B4B-B143-410D-86A3-96365F775B95}" srcId="{D1509EF0-74B7-4079-A210-A770E1423BDA}" destId="{B8BF16F8-5974-472C-943E-76AE21527536}" srcOrd="4" destOrd="0" parTransId="{F4F1FB2B-025E-47C3-9BBA-7DC2218DA2DC}" sibTransId="{2D479211-5FC1-441D-BCDC-FF8D3AB876CC}"/>
    <dgm:cxn modelId="{41F6ADA9-1CAA-44D8-91F8-408FC6A3BCCF}" type="presOf" srcId="{2E2ED0D5-4164-4A11-B50A-A82DD1183642}" destId="{AE4F25E8-5937-4CDE-AF7E-D8A9C34A8DFF}" srcOrd="0" destOrd="0" presId="urn:microsoft.com/office/officeart/2005/8/layout/hChevron3"/>
    <dgm:cxn modelId="{F1418318-4970-4B27-B0AD-8E0A985A03E2}" type="presOf" srcId="{B8BF16F8-5974-472C-943E-76AE21527536}" destId="{F81BB686-D973-40A7-A406-BD80A2145601}" srcOrd="0" destOrd="0" presId="urn:microsoft.com/office/officeart/2005/8/layout/hChevron3"/>
    <dgm:cxn modelId="{08D959B9-ACEF-46F5-9629-77A73C123391}" srcId="{D1509EF0-74B7-4079-A210-A770E1423BDA}" destId="{2E2ED0D5-4164-4A11-B50A-A82DD1183642}" srcOrd="2" destOrd="0" parTransId="{BFBD3772-70BD-4A95-A867-4CDEC97D9C73}" sibTransId="{444FA12B-ACED-4DE1-B0E2-CDE0CB2B9DDD}"/>
    <dgm:cxn modelId="{2AF8C9D7-D644-4A44-BAEF-4FDE28E9FA43}" srcId="{D1509EF0-74B7-4079-A210-A770E1423BDA}" destId="{2A5904F4-B22F-481B-9768-EE71E022BEDE}" srcOrd="1" destOrd="0" parTransId="{71795508-A417-4861-9293-4C13367E1F5E}" sibTransId="{22F44E8D-1A52-4C26-A6B4-98B10A6B0943}"/>
    <dgm:cxn modelId="{259905A6-C2E2-40AB-BC25-4C78E93C3E3B}" type="presParOf" srcId="{E67E803A-8458-4052-B8B6-1E36728C1B0A}" destId="{1403F642-56FB-42B1-99E1-7407F0AFDEE7}" srcOrd="0" destOrd="0" presId="urn:microsoft.com/office/officeart/2005/8/layout/hChevron3"/>
    <dgm:cxn modelId="{21B2BDA7-B992-4BD0-8232-94CA9E5BD9C0}" type="presParOf" srcId="{E67E803A-8458-4052-B8B6-1E36728C1B0A}" destId="{F6DA36C9-0246-4F02-BA72-FDDF23D5C862}" srcOrd="1" destOrd="0" presId="urn:microsoft.com/office/officeart/2005/8/layout/hChevron3"/>
    <dgm:cxn modelId="{1DF98003-299F-42B5-A8BF-997CB0D402FB}" type="presParOf" srcId="{E67E803A-8458-4052-B8B6-1E36728C1B0A}" destId="{6F02A5B5-6569-486C-8632-FCBB6AB0BFF1}" srcOrd="2" destOrd="0" presId="urn:microsoft.com/office/officeart/2005/8/layout/hChevron3"/>
    <dgm:cxn modelId="{281C189A-BA7A-4A01-A89E-396783D5D79F}" type="presParOf" srcId="{E67E803A-8458-4052-B8B6-1E36728C1B0A}" destId="{9BB4C8A3-C59B-4180-81E7-7143434CBEA5}" srcOrd="3" destOrd="0" presId="urn:microsoft.com/office/officeart/2005/8/layout/hChevron3"/>
    <dgm:cxn modelId="{64643723-A6B6-46A2-BBA1-F07DDAC80794}" type="presParOf" srcId="{E67E803A-8458-4052-B8B6-1E36728C1B0A}" destId="{AE4F25E8-5937-4CDE-AF7E-D8A9C34A8DFF}" srcOrd="4" destOrd="0" presId="urn:microsoft.com/office/officeart/2005/8/layout/hChevron3"/>
    <dgm:cxn modelId="{05ED6F7D-E769-4716-BC0D-A9D8697BE57E}" type="presParOf" srcId="{E67E803A-8458-4052-B8B6-1E36728C1B0A}" destId="{1AC72BB7-F612-4876-8D8E-6643CD5A0380}" srcOrd="5" destOrd="0" presId="urn:microsoft.com/office/officeart/2005/8/layout/hChevron3"/>
    <dgm:cxn modelId="{77FA034E-2875-4417-A3C0-E0AFA163AD72}" type="presParOf" srcId="{E67E803A-8458-4052-B8B6-1E36728C1B0A}" destId="{0DE1BF68-37A4-4BF5-BE37-D1824D8E04EF}" srcOrd="6" destOrd="0" presId="urn:microsoft.com/office/officeart/2005/8/layout/hChevron3"/>
    <dgm:cxn modelId="{8A6F872D-54BD-420F-A944-D35A9A51858F}" type="presParOf" srcId="{E67E803A-8458-4052-B8B6-1E36728C1B0A}" destId="{5FA7B9BD-2491-42BF-93D2-425F92AFA3C1}" srcOrd="7" destOrd="0" presId="urn:microsoft.com/office/officeart/2005/8/layout/hChevron3"/>
    <dgm:cxn modelId="{43ED470B-912F-410C-8EB2-5F962BB10A7D}" type="presParOf" srcId="{E67E803A-8458-4052-B8B6-1E36728C1B0A}" destId="{F81BB686-D973-40A7-A406-BD80A2145601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D1509EF0-74B7-4079-A210-A770E1423BDA}" type="doc">
      <dgm:prSet loTypeId="urn:microsoft.com/office/officeart/2005/8/layout/hChevron3" loCatId="process" qsTypeId="urn:microsoft.com/office/officeart/2005/8/quickstyle/3d4" qsCatId="3D" csTypeId="urn:microsoft.com/office/officeart/2005/8/colors/accent1_2" csCatId="accent1" phldr="1"/>
      <dgm:spPr/>
    </dgm:pt>
    <dgm:pt modelId="{2A5904F4-B22F-481B-9768-EE71E022BEDE}">
      <dgm:prSet phldrT="[Texte]"/>
      <dgm:spPr/>
      <dgm:t>
        <a:bodyPr/>
        <a:lstStyle/>
        <a:p>
          <a:r>
            <a:rPr lang="fr-FR" dirty="0" smtClean="0"/>
            <a:t>Partie I</a:t>
          </a:r>
          <a:endParaRPr lang="fr-FR" dirty="0"/>
        </a:p>
      </dgm:t>
    </dgm:pt>
    <dgm:pt modelId="{71795508-A417-4861-9293-4C13367E1F5E}" type="parTrans" cxnId="{2AF8C9D7-D644-4A44-BAEF-4FDE28E9FA43}">
      <dgm:prSet/>
      <dgm:spPr/>
      <dgm:t>
        <a:bodyPr/>
        <a:lstStyle/>
        <a:p>
          <a:endParaRPr lang="fr-FR"/>
        </a:p>
      </dgm:t>
    </dgm:pt>
    <dgm:pt modelId="{22F44E8D-1A52-4C26-A6B4-98B10A6B0943}" type="sibTrans" cxnId="{2AF8C9D7-D644-4A44-BAEF-4FDE28E9FA43}">
      <dgm:prSet/>
      <dgm:spPr/>
      <dgm:t>
        <a:bodyPr/>
        <a:lstStyle/>
        <a:p>
          <a:endParaRPr lang="fr-FR"/>
        </a:p>
      </dgm:t>
    </dgm:pt>
    <dgm:pt modelId="{2E2ED0D5-4164-4A11-B50A-A82DD1183642}">
      <dgm:prSet phldrT="[Texte]"/>
      <dgm:spPr/>
      <dgm:t>
        <a:bodyPr/>
        <a:lstStyle/>
        <a:p>
          <a:r>
            <a:rPr lang="fr-FR" dirty="0" smtClean="0"/>
            <a:t>Partie II</a:t>
          </a:r>
          <a:endParaRPr lang="fr-FR" dirty="0"/>
        </a:p>
      </dgm:t>
    </dgm:pt>
    <dgm:pt modelId="{BFBD3772-70BD-4A95-A867-4CDEC97D9C73}" type="parTrans" cxnId="{08D959B9-ACEF-46F5-9629-77A73C123391}">
      <dgm:prSet/>
      <dgm:spPr/>
      <dgm:t>
        <a:bodyPr/>
        <a:lstStyle/>
        <a:p>
          <a:endParaRPr lang="fr-FR"/>
        </a:p>
      </dgm:t>
    </dgm:pt>
    <dgm:pt modelId="{444FA12B-ACED-4DE1-B0E2-CDE0CB2B9DDD}" type="sibTrans" cxnId="{08D959B9-ACEF-46F5-9629-77A73C123391}">
      <dgm:prSet/>
      <dgm:spPr/>
      <dgm:t>
        <a:bodyPr/>
        <a:lstStyle/>
        <a:p>
          <a:endParaRPr lang="fr-FR"/>
        </a:p>
      </dgm:t>
    </dgm:pt>
    <dgm:pt modelId="{E1741B08-7009-4CC5-86F7-B498C7FB25CB}">
      <dgm:prSet phldrT="[Texte]"/>
      <dgm:spPr/>
      <dgm:t>
        <a:bodyPr/>
        <a:lstStyle/>
        <a:p>
          <a:r>
            <a:rPr lang="fr-FR" dirty="0" smtClean="0"/>
            <a:t>Partie III</a:t>
          </a:r>
          <a:endParaRPr lang="fr-FR" dirty="0"/>
        </a:p>
      </dgm:t>
    </dgm:pt>
    <dgm:pt modelId="{50FAEF87-5CCC-455A-ABE6-326F1986F4DD}" type="parTrans" cxnId="{90807FB9-F652-4768-A2B5-642B57B062BA}">
      <dgm:prSet/>
      <dgm:spPr/>
      <dgm:t>
        <a:bodyPr/>
        <a:lstStyle/>
        <a:p>
          <a:endParaRPr lang="fr-FR"/>
        </a:p>
      </dgm:t>
    </dgm:pt>
    <dgm:pt modelId="{59D4CEE5-D90F-4028-9996-C903D27139B1}" type="sibTrans" cxnId="{90807FB9-F652-4768-A2B5-642B57B062BA}">
      <dgm:prSet/>
      <dgm:spPr/>
      <dgm:t>
        <a:bodyPr/>
        <a:lstStyle/>
        <a:p>
          <a:endParaRPr lang="fr-FR"/>
        </a:p>
      </dgm:t>
    </dgm:pt>
    <dgm:pt modelId="{B8BF16F8-5974-472C-943E-76AE21527536}">
      <dgm:prSet phldrT="[Texte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fr-FR" dirty="0" smtClean="0"/>
            <a:t>Conclusion</a:t>
          </a:r>
          <a:endParaRPr lang="fr-FR" dirty="0"/>
        </a:p>
      </dgm:t>
    </dgm:pt>
    <dgm:pt modelId="{F4F1FB2B-025E-47C3-9BBA-7DC2218DA2DC}" type="parTrans" cxnId="{C3F44B4B-B143-410D-86A3-96365F775B95}">
      <dgm:prSet/>
      <dgm:spPr/>
      <dgm:t>
        <a:bodyPr/>
        <a:lstStyle/>
        <a:p>
          <a:endParaRPr lang="fr-FR"/>
        </a:p>
      </dgm:t>
    </dgm:pt>
    <dgm:pt modelId="{2D479211-5FC1-441D-BCDC-FF8D3AB876CC}" type="sibTrans" cxnId="{C3F44B4B-B143-410D-86A3-96365F775B95}">
      <dgm:prSet/>
      <dgm:spPr/>
      <dgm:t>
        <a:bodyPr/>
        <a:lstStyle/>
        <a:p>
          <a:endParaRPr lang="fr-FR"/>
        </a:p>
      </dgm:t>
    </dgm:pt>
    <dgm:pt modelId="{DD01C99B-70FD-4259-87FE-EEAC827627A4}">
      <dgm:prSet phldrT="[Texte]"/>
      <dgm:spPr/>
      <dgm:t>
        <a:bodyPr/>
        <a:lstStyle/>
        <a:p>
          <a:r>
            <a:rPr lang="fr-FR" smtClean="0"/>
            <a:t>Introduction</a:t>
          </a:r>
          <a:endParaRPr lang="fr-FR" dirty="0"/>
        </a:p>
      </dgm:t>
    </dgm:pt>
    <dgm:pt modelId="{A88855D8-2706-4E06-88C9-906807DAA308}" type="parTrans" cxnId="{9A92F3CF-A67F-4D23-A77A-30E9D91D7689}">
      <dgm:prSet/>
      <dgm:spPr/>
      <dgm:t>
        <a:bodyPr/>
        <a:lstStyle/>
        <a:p>
          <a:endParaRPr lang="fr-FR"/>
        </a:p>
      </dgm:t>
    </dgm:pt>
    <dgm:pt modelId="{48AEBB5C-1257-46BA-AFBF-D75C1DE2C2B4}" type="sibTrans" cxnId="{9A92F3CF-A67F-4D23-A77A-30E9D91D7689}">
      <dgm:prSet/>
      <dgm:spPr/>
      <dgm:t>
        <a:bodyPr/>
        <a:lstStyle/>
        <a:p>
          <a:endParaRPr lang="fr-FR"/>
        </a:p>
      </dgm:t>
    </dgm:pt>
    <dgm:pt modelId="{E67E803A-8458-4052-B8B6-1E36728C1B0A}" type="pres">
      <dgm:prSet presAssocID="{D1509EF0-74B7-4079-A210-A770E1423BDA}" presName="Name0" presStyleCnt="0">
        <dgm:presLayoutVars>
          <dgm:dir/>
          <dgm:resizeHandles val="exact"/>
        </dgm:presLayoutVars>
      </dgm:prSet>
      <dgm:spPr/>
    </dgm:pt>
    <dgm:pt modelId="{1403F642-56FB-42B1-99E1-7407F0AFDEE7}" type="pres">
      <dgm:prSet presAssocID="{DD01C99B-70FD-4259-87FE-EEAC827627A4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6DA36C9-0246-4F02-BA72-FDDF23D5C862}" type="pres">
      <dgm:prSet presAssocID="{48AEBB5C-1257-46BA-AFBF-D75C1DE2C2B4}" presName="parSpace" presStyleCnt="0"/>
      <dgm:spPr/>
    </dgm:pt>
    <dgm:pt modelId="{6F02A5B5-6569-486C-8632-FCBB6AB0BFF1}" type="pres">
      <dgm:prSet presAssocID="{2A5904F4-B22F-481B-9768-EE71E022BEDE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BB4C8A3-C59B-4180-81E7-7143434CBEA5}" type="pres">
      <dgm:prSet presAssocID="{22F44E8D-1A52-4C26-A6B4-98B10A6B0943}" presName="parSpace" presStyleCnt="0"/>
      <dgm:spPr/>
    </dgm:pt>
    <dgm:pt modelId="{AE4F25E8-5937-4CDE-AF7E-D8A9C34A8DFF}" type="pres">
      <dgm:prSet presAssocID="{2E2ED0D5-4164-4A11-B50A-A82DD1183642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AC72BB7-F612-4876-8D8E-6643CD5A0380}" type="pres">
      <dgm:prSet presAssocID="{444FA12B-ACED-4DE1-B0E2-CDE0CB2B9DDD}" presName="parSpace" presStyleCnt="0"/>
      <dgm:spPr/>
    </dgm:pt>
    <dgm:pt modelId="{0DE1BF68-37A4-4BF5-BE37-D1824D8E04EF}" type="pres">
      <dgm:prSet presAssocID="{E1741B08-7009-4CC5-86F7-B498C7FB25CB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FA7B9BD-2491-42BF-93D2-425F92AFA3C1}" type="pres">
      <dgm:prSet presAssocID="{59D4CEE5-D90F-4028-9996-C903D27139B1}" presName="parSpace" presStyleCnt="0"/>
      <dgm:spPr/>
    </dgm:pt>
    <dgm:pt modelId="{F81BB686-D973-40A7-A406-BD80A2145601}" type="pres">
      <dgm:prSet presAssocID="{B8BF16F8-5974-472C-943E-76AE21527536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04CC0457-CD48-4197-9DB3-EFB16B28B744}" type="presOf" srcId="{2A5904F4-B22F-481B-9768-EE71E022BEDE}" destId="{6F02A5B5-6569-486C-8632-FCBB6AB0BFF1}" srcOrd="0" destOrd="0" presId="urn:microsoft.com/office/officeart/2005/8/layout/hChevron3"/>
    <dgm:cxn modelId="{800D9146-A40F-47C6-B2EF-68E0F4E3DD64}" type="presOf" srcId="{B8BF16F8-5974-472C-943E-76AE21527536}" destId="{F81BB686-D973-40A7-A406-BD80A2145601}" srcOrd="0" destOrd="0" presId="urn:microsoft.com/office/officeart/2005/8/layout/hChevron3"/>
    <dgm:cxn modelId="{9A92F3CF-A67F-4D23-A77A-30E9D91D7689}" srcId="{D1509EF0-74B7-4079-A210-A770E1423BDA}" destId="{DD01C99B-70FD-4259-87FE-EEAC827627A4}" srcOrd="0" destOrd="0" parTransId="{A88855D8-2706-4E06-88C9-906807DAA308}" sibTransId="{48AEBB5C-1257-46BA-AFBF-D75C1DE2C2B4}"/>
    <dgm:cxn modelId="{90807FB9-F652-4768-A2B5-642B57B062BA}" srcId="{D1509EF0-74B7-4079-A210-A770E1423BDA}" destId="{E1741B08-7009-4CC5-86F7-B498C7FB25CB}" srcOrd="3" destOrd="0" parTransId="{50FAEF87-5CCC-455A-ABE6-326F1986F4DD}" sibTransId="{59D4CEE5-D90F-4028-9996-C903D27139B1}"/>
    <dgm:cxn modelId="{C456C80F-B342-4EEA-96D8-A593CD124F33}" type="presOf" srcId="{2E2ED0D5-4164-4A11-B50A-A82DD1183642}" destId="{AE4F25E8-5937-4CDE-AF7E-D8A9C34A8DFF}" srcOrd="0" destOrd="0" presId="urn:microsoft.com/office/officeart/2005/8/layout/hChevron3"/>
    <dgm:cxn modelId="{1A8D8ACB-0539-4C5A-93DA-A4317320DA9E}" type="presOf" srcId="{E1741B08-7009-4CC5-86F7-B498C7FB25CB}" destId="{0DE1BF68-37A4-4BF5-BE37-D1824D8E04EF}" srcOrd="0" destOrd="0" presId="urn:microsoft.com/office/officeart/2005/8/layout/hChevron3"/>
    <dgm:cxn modelId="{E15E0ADF-DFE6-49F7-848E-03918FCFEA28}" type="presOf" srcId="{D1509EF0-74B7-4079-A210-A770E1423BDA}" destId="{E67E803A-8458-4052-B8B6-1E36728C1B0A}" srcOrd="0" destOrd="0" presId="urn:microsoft.com/office/officeart/2005/8/layout/hChevron3"/>
    <dgm:cxn modelId="{C3F44B4B-B143-410D-86A3-96365F775B95}" srcId="{D1509EF0-74B7-4079-A210-A770E1423BDA}" destId="{B8BF16F8-5974-472C-943E-76AE21527536}" srcOrd="4" destOrd="0" parTransId="{F4F1FB2B-025E-47C3-9BBA-7DC2218DA2DC}" sibTransId="{2D479211-5FC1-441D-BCDC-FF8D3AB876CC}"/>
    <dgm:cxn modelId="{67AE69F0-3458-4896-BE9B-24B11485549B}" type="presOf" srcId="{DD01C99B-70FD-4259-87FE-EEAC827627A4}" destId="{1403F642-56FB-42B1-99E1-7407F0AFDEE7}" srcOrd="0" destOrd="0" presId="urn:microsoft.com/office/officeart/2005/8/layout/hChevron3"/>
    <dgm:cxn modelId="{08D959B9-ACEF-46F5-9629-77A73C123391}" srcId="{D1509EF0-74B7-4079-A210-A770E1423BDA}" destId="{2E2ED0D5-4164-4A11-B50A-A82DD1183642}" srcOrd="2" destOrd="0" parTransId="{BFBD3772-70BD-4A95-A867-4CDEC97D9C73}" sibTransId="{444FA12B-ACED-4DE1-B0E2-CDE0CB2B9DDD}"/>
    <dgm:cxn modelId="{2AF8C9D7-D644-4A44-BAEF-4FDE28E9FA43}" srcId="{D1509EF0-74B7-4079-A210-A770E1423BDA}" destId="{2A5904F4-B22F-481B-9768-EE71E022BEDE}" srcOrd="1" destOrd="0" parTransId="{71795508-A417-4861-9293-4C13367E1F5E}" sibTransId="{22F44E8D-1A52-4C26-A6B4-98B10A6B0943}"/>
    <dgm:cxn modelId="{038A1204-997C-432E-BB62-E8DBA757DD5D}" type="presParOf" srcId="{E67E803A-8458-4052-B8B6-1E36728C1B0A}" destId="{1403F642-56FB-42B1-99E1-7407F0AFDEE7}" srcOrd="0" destOrd="0" presId="urn:microsoft.com/office/officeart/2005/8/layout/hChevron3"/>
    <dgm:cxn modelId="{7DCAC139-DDA5-4A36-8AB5-4F00752994B9}" type="presParOf" srcId="{E67E803A-8458-4052-B8B6-1E36728C1B0A}" destId="{F6DA36C9-0246-4F02-BA72-FDDF23D5C862}" srcOrd="1" destOrd="0" presId="urn:microsoft.com/office/officeart/2005/8/layout/hChevron3"/>
    <dgm:cxn modelId="{0EA16C4B-CC2F-4D9E-91FE-E7B7126CC9B8}" type="presParOf" srcId="{E67E803A-8458-4052-B8B6-1E36728C1B0A}" destId="{6F02A5B5-6569-486C-8632-FCBB6AB0BFF1}" srcOrd="2" destOrd="0" presId="urn:microsoft.com/office/officeart/2005/8/layout/hChevron3"/>
    <dgm:cxn modelId="{9979B8B5-B7B7-42A1-8682-DB03F5A26BE7}" type="presParOf" srcId="{E67E803A-8458-4052-B8B6-1E36728C1B0A}" destId="{9BB4C8A3-C59B-4180-81E7-7143434CBEA5}" srcOrd="3" destOrd="0" presId="urn:microsoft.com/office/officeart/2005/8/layout/hChevron3"/>
    <dgm:cxn modelId="{ABC875F0-DC4F-42F5-A994-F97752A6F832}" type="presParOf" srcId="{E67E803A-8458-4052-B8B6-1E36728C1B0A}" destId="{AE4F25E8-5937-4CDE-AF7E-D8A9C34A8DFF}" srcOrd="4" destOrd="0" presId="urn:microsoft.com/office/officeart/2005/8/layout/hChevron3"/>
    <dgm:cxn modelId="{9D9BB9AC-DC8A-4409-8C6A-F7AACDEDF818}" type="presParOf" srcId="{E67E803A-8458-4052-B8B6-1E36728C1B0A}" destId="{1AC72BB7-F612-4876-8D8E-6643CD5A0380}" srcOrd="5" destOrd="0" presId="urn:microsoft.com/office/officeart/2005/8/layout/hChevron3"/>
    <dgm:cxn modelId="{47F2CDBC-98DA-4C2B-8964-52068D6DD585}" type="presParOf" srcId="{E67E803A-8458-4052-B8B6-1E36728C1B0A}" destId="{0DE1BF68-37A4-4BF5-BE37-D1824D8E04EF}" srcOrd="6" destOrd="0" presId="urn:microsoft.com/office/officeart/2005/8/layout/hChevron3"/>
    <dgm:cxn modelId="{0370754C-F22D-48B9-9B4A-279A0DB98A41}" type="presParOf" srcId="{E67E803A-8458-4052-B8B6-1E36728C1B0A}" destId="{5FA7B9BD-2491-42BF-93D2-425F92AFA3C1}" srcOrd="7" destOrd="0" presId="urn:microsoft.com/office/officeart/2005/8/layout/hChevron3"/>
    <dgm:cxn modelId="{11A4C374-703B-4577-AF11-97268605182E}" type="presParOf" srcId="{E67E803A-8458-4052-B8B6-1E36728C1B0A}" destId="{F81BB686-D973-40A7-A406-BD80A2145601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1509EF0-74B7-4079-A210-A770E1423BDA}" type="doc">
      <dgm:prSet loTypeId="urn:microsoft.com/office/officeart/2005/8/layout/hChevron3" loCatId="process" qsTypeId="urn:microsoft.com/office/officeart/2005/8/quickstyle/3d4" qsCatId="3D" csTypeId="urn:microsoft.com/office/officeart/2005/8/colors/accent1_2" csCatId="accent1" phldr="1"/>
      <dgm:spPr/>
    </dgm:pt>
    <dgm:pt modelId="{2A5904F4-B22F-481B-9768-EE71E022BEDE}">
      <dgm:prSet phldrT="[Texte]"/>
      <dgm:spPr/>
      <dgm:t>
        <a:bodyPr/>
        <a:lstStyle/>
        <a:p>
          <a:r>
            <a:rPr lang="fr-FR" dirty="0" smtClean="0"/>
            <a:t>Partie I</a:t>
          </a:r>
          <a:endParaRPr lang="fr-FR" dirty="0"/>
        </a:p>
      </dgm:t>
    </dgm:pt>
    <dgm:pt modelId="{71795508-A417-4861-9293-4C13367E1F5E}" type="parTrans" cxnId="{2AF8C9D7-D644-4A44-BAEF-4FDE28E9FA43}">
      <dgm:prSet/>
      <dgm:spPr/>
      <dgm:t>
        <a:bodyPr/>
        <a:lstStyle/>
        <a:p>
          <a:endParaRPr lang="fr-FR"/>
        </a:p>
      </dgm:t>
    </dgm:pt>
    <dgm:pt modelId="{22F44E8D-1A52-4C26-A6B4-98B10A6B0943}" type="sibTrans" cxnId="{2AF8C9D7-D644-4A44-BAEF-4FDE28E9FA43}">
      <dgm:prSet/>
      <dgm:spPr/>
      <dgm:t>
        <a:bodyPr/>
        <a:lstStyle/>
        <a:p>
          <a:endParaRPr lang="fr-FR"/>
        </a:p>
      </dgm:t>
    </dgm:pt>
    <dgm:pt modelId="{2E2ED0D5-4164-4A11-B50A-A82DD1183642}">
      <dgm:prSet phldrT="[Texte]"/>
      <dgm:spPr/>
      <dgm:t>
        <a:bodyPr/>
        <a:lstStyle/>
        <a:p>
          <a:r>
            <a:rPr lang="fr-FR" dirty="0" smtClean="0"/>
            <a:t>Partie II</a:t>
          </a:r>
          <a:endParaRPr lang="fr-FR" dirty="0"/>
        </a:p>
      </dgm:t>
    </dgm:pt>
    <dgm:pt modelId="{BFBD3772-70BD-4A95-A867-4CDEC97D9C73}" type="parTrans" cxnId="{08D959B9-ACEF-46F5-9629-77A73C123391}">
      <dgm:prSet/>
      <dgm:spPr/>
      <dgm:t>
        <a:bodyPr/>
        <a:lstStyle/>
        <a:p>
          <a:endParaRPr lang="fr-FR"/>
        </a:p>
      </dgm:t>
    </dgm:pt>
    <dgm:pt modelId="{444FA12B-ACED-4DE1-B0E2-CDE0CB2B9DDD}" type="sibTrans" cxnId="{08D959B9-ACEF-46F5-9629-77A73C123391}">
      <dgm:prSet/>
      <dgm:spPr/>
      <dgm:t>
        <a:bodyPr/>
        <a:lstStyle/>
        <a:p>
          <a:endParaRPr lang="fr-FR"/>
        </a:p>
      </dgm:t>
    </dgm:pt>
    <dgm:pt modelId="{E1741B08-7009-4CC5-86F7-B498C7FB25CB}">
      <dgm:prSet phldrT="[Texte]"/>
      <dgm:spPr/>
      <dgm:t>
        <a:bodyPr/>
        <a:lstStyle/>
        <a:p>
          <a:r>
            <a:rPr lang="fr-FR" dirty="0" smtClean="0"/>
            <a:t>Partie III</a:t>
          </a:r>
          <a:endParaRPr lang="fr-FR" dirty="0"/>
        </a:p>
      </dgm:t>
    </dgm:pt>
    <dgm:pt modelId="{50FAEF87-5CCC-455A-ABE6-326F1986F4DD}" type="parTrans" cxnId="{90807FB9-F652-4768-A2B5-642B57B062BA}">
      <dgm:prSet/>
      <dgm:spPr/>
      <dgm:t>
        <a:bodyPr/>
        <a:lstStyle/>
        <a:p>
          <a:endParaRPr lang="fr-FR"/>
        </a:p>
      </dgm:t>
    </dgm:pt>
    <dgm:pt modelId="{59D4CEE5-D90F-4028-9996-C903D27139B1}" type="sibTrans" cxnId="{90807FB9-F652-4768-A2B5-642B57B062BA}">
      <dgm:prSet/>
      <dgm:spPr/>
      <dgm:t>
        <a:bodyPr/>
        <a:lstStyle/>
        <a:p>
          <a:endParaRPr lang="fr-FR"/>
        </a:p>
      </dgm:t>
    </dgm:pt>
    <dgm:pt modelId="{B8BF16F8-5974-472C-943E-76AE21527536}">
      <dgm:prSet phldrT="[Texte]"/>
      <dgm:spPr/>
      <dgm:t>
        <a:bodyPr/>
        <a:lstStyle/>
        <a:p>
          <a:r>
            <a:rPr lang="fr-FR" dirty="0" smtClean="0"/>
            <a:t>Conclusion</a:t>
          </a:r>
          <a:endParaRPr lang="fr-FR" dirty="0"/>
        </a:p>
      </dgm:t>
    </dgm:pt>
    <dgm:pt modelId="{F4F1FB2B-025E-47C3-9BBA-7DC2218DA2DC}" type="parTrans" cxnId="{C3F44B4B-B143-410D-86A3-96365F775B95}">
      <dgm:prSet/>
      <dgm:spPr/>
      <dgm:t>
        <a:bodyPr/>
        <a:lstStyle/>
        <a:p>
          <a:endParaRPr lang="fr-FR"/>
        </a:p>
      </dgm:t>
    </dgm:pt>
    <dgm:pt modelId="{2D479211-5FC1-441D-BCDC-FF8D3AB876CC}" type="sibTrans" cxnId="{C3F44B4B-B143-410D-86A3-96365F775B95}">
      <dgm:prSet/>
      <dgm:spPr/>
      <dgm:t>
        <a:bodyPr/>
        <a:lstStyle/>
        <a:p>
          <a:endParaRPr lang="fr-FR"/>
        </a:p>
      </dgm:t>
    </dgm:pt>
    <dgm:pt modelId="{DD01C99B-70FD-4259-87FE-EEAC827627A4}">
      <dgm:prSet phldrT="[Texte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fr-FR" dirty="0" smtClean="0"/>
            <a:t>Introduction</a:t>
          </a:r>
          <a:endParaRPr lang="fr-FR" dirty="0"/>
        </a:p>
      </dgm:t>
    </dgm:pt>
    <dgm:pt modelId="{A88855D8-2706-4E06-88C9-906807DAA308}" type="parTrans" cxnId="{9A92F3CF-A67F-4D23-A77A-30E9D91D7689}">
      <dgm:prSet/>
      <dgm:spPr/>
      <dgm:t>
        <a:bodyPr/>
        <a:lstStyle/>
        <a:p>
          <a:endParaRPr lang="fr-FR"/>
        </a:p>
      </dgm:t>
    </dgm:pt>
    <dgm:pt modelId="{48AEBB5C-1257-46BA-AFBF-D75C1DE2C2B4}" type="sibTrans" cxnId="{9A92F3CF-A67F-4D23-A77A-30E9D91D7689}">
      <dgm:prSet/>
      <dgm:spPr/>
      <dgm:t>
        <a:bodyPr/>
        <a:lstStyle/>
        <a:p>
          <a:endParaRPr lang="fr-FR"/>
        </a:p>
      </dgm:t>
    </dgm:pt>
    <dgm:pt modelId="{E67E803A-8458-4052-B8B6-1E36728C1B0A}" type="pres">
      <dgm:prSet presAssocID="{D1509EF0-74B7-4079-A210-A770E1423BDA}" presName="Name0" presStyleCnt="0">
        <dgm:presLayoutVars>
          <dgm:dir/>
          <dgm:resizeHandles val="exact"/>
        </dgm:presLayoutVars>
      </dgm:prSet>
      <dgm:spPr/>
    </dgm:pt>
    <dgm:pt modelId="{1403F642-56FB-42B1-99E1-7407F0AFDEE7}" type="pres">
      <dgm:prSet presAssocID="{DD01C99B-70FD-4259-87FE-EEAC827627A4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6DA36C9-0246-4F02-BA72-FDDF23D5C862}" type="pres">
      <dgm:prSet presAssocID="{48AEBB5C-1257-46BA-AFBF-D75C1DE2C2B4}" presName="parSpace" presStyleCnt="0"/>
      <dgm:spPr/>
    </dgm:pt>
    <dgm:pt modelId="{6F02A5B5-6569-486C-8632-FCBB6AB0BFF1}" type="pres">
      <dgm:prSet presAssocID="{2A5904F4-B22F-481B-9768-EE71E022BEDE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BB4C8A3-C59B-4180-81E7-7143434CBEA5}" type="pres">
      <dgm:prSet presAssocID="{22F44E8D-1A52-4C26-A6B4-98B10A6B0943}" presName="parSpace" presStyleCnt="0"/>
      <dgm:spPr/>
    </dgm:pt>
    <dgm:pt modelId="{AE4F25E8-5937-4CDE-AF7E-D8A9C34A8DFF}" type="pres">
      <dgm:prSet presAssocID="{2E2ED0D5-4164-4A11-B50A-A82DD1183642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AC72BB7-F612-4876-8D8E-6643CD5A0380}" type="pres">
      <dgm:prSet presAssocID="{444FA12B-ACED-4DE1-B0E2-CDE0CB2B9DDD}" presName="parSpace" presStyleCnt="0"/>
      <dgm:spPr/>
    </dgm:pt>
    <dgm:pt modelId="{0DE1BF68-37A4-4BF5-BE37-D1824D8E04EF}" type="pres">
      <dgm:prSet presAssocID="{E1741B08-7009-4CC5-86F7-B498C7FB25CB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FA7B9BD-2491-42BF-93D2-425F92AFA3C1}" type="pres">
      <dgm:prSet presAssocID="{59D4CEE5-D90F-4028-9996-C903D27139B1}" presName="parSpace" presStyleCnt="0"/>
      <dgm:spPr/>
    </dgm:pt>
    <dgm:pt modelId="{F81BB686-D973-40A7-A406-BD80A2145601}" type="pres">
      <dgm:prSet presAssocID="{B8BF16F8-5974-472C-943E-76AE21527536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FB8EC7F8-B992-4CA3-A21F-E0B940FE9E30}" type="presOf" srcId="{E1741B08-7009-4CC5-86F7-B498C7FB25CB}" destId="{0DE1BF68-37A4-4BF5-BE37-D1824D8E04EF}" srcOrd="0" destOrd="0" presId="urn:microsoft.com/office/officeart/2005/8/layout/hChevron3"/>
    <dgm:cxn modelId="{026C3459-BACE-4C04-8854-8654B98286C4}" type="presOf" srcId="{2E2ED0D5-4164-4A11-B50A-A82DD1183642}" destId="{AE4F25E8-5937-4CDE-AF7E-D8A9C34A8DFF}" srcOrd="0" destOrd="0" presId="urn:microsoft.com/office/officeart/2005/8/layout/hChevron3"/>
    <dgm:cxn modelId="{A089334D-24D3-4C74-A775-390C5D9044EC}" type="presOf" srcId="{2A5904F4-B22F-481B-9768-EE71E022BEDE}" destId="{6F02A5B5-6569-486C-8632-FCBB6AB0BFF1}" srcOrd="0" destOrd="0" presId="urn:microsoft.com/office/officeart/2005/8/layout/hChevron3"/>
    <dgm:cxn modelId="{9A92F3CF-A67F-4D23-A77A-30E9D91D7689}" srcId="{D1509EF0-74B7-4079-A210-A770E1423BDA}" destId="{DD01C99B-70FD-4259-87FE-EEAC827627A4}" srcOrd="0" destOrd="0" parTransId="{A88855D8-2706-4E06-88C9-906807DAA308}" sibTransId="{48AEBB5C-1257-46BA-AFBF-D75C1DE2C2B4}"/>
    <dgm:cxn modelId="{90807FB9-F652-4768-A2B5-642B57B062BA}" srcId="{D1509EF0-74B7-4079-A210-A770E1423BDA}" destId="{E1741B08-7009-4CC5-86F7-B498C7FB25CB}" srcOrd="3" destOrd="0" parTransId="{50FAEF87-5CCC-455A-ABE6-326F1986F4DD}" sibTransId="{59D4CEE5-D90F-4028-9996-C903D27139B1}"/>
    <dgm:cxn modelId="{C3F44B4B-B143-410D-86A3-96365F775B95}" srcId="{D1509EF0-74B7-4079-A210-A770E1423BDA}" destId="{B8BF16F8-5974-472C-943E-76AE21527536}" srcOrd="4" destOrd="0" parTransId="{F4F1FB2B-025E-47C3-9BBA-7DC2218DA2DC}" sibTransId="{2D479211-5FC1-441D-BCDC-FF8D3AB876CC}"/>
    <dgm:cxn modelId="{1F5327C5-2C8E-4BD6-B7B7-2CA5E439894A}" type="presOf" srcId="{B8BF16F8-5974-472C-943E-76AE21527536}" destId="{F81BB686-D973-40A7-A406-BD80A2145601}" srcOrd="0" destOrd="0" presId="urn:microsoft.com/office/officeart/2005/8/layout/hChevron3"/>
    <dgm:cxn modelId="{7AD8D8E7-4B2F-4394-9561-C8AB814752D0}" type="presOf" srcId="{DD01C99B-70FD-4259-87FE-EEAC827627A4}" destId="{1403F642-56FB-42B1-99E1-7407F0AFDEE7}" srcOrd="0" destOrd="0" presId="urn:microsoft.com/office/officeart/2005/8/layout/hChevron3"/>
    <dgm:cxn modelId="{08D959B9-ACEF-46F5-9629-77A73C123391}" srcId="{D1509EF0-74B7-4079-A210-A770E1423BDA}" destId="{2E2ED0D5-4164-4A11-B50A-A82DD1183642}" srcOrd="2" destOrd="0" parTransId="{BFBD3772-70BD-4A95-A867-4CDEC97D9C73}" sibTransId="{444FA12B-ACED-4DE1-B0E2-CDE0CB2B9DDD}"/>
    <dgm:cxn modelId="{2AF8C9D7-D644-4A44-BAEF-4FDE28E9FA43}" srcId="{D1509EF0-74B7-4079-A210-A770E1423BDA}" destId="{2A5904F4-B22F-481B-9768-EE71E022BEDE}" srcOrd="1" destOrd="0" parTransId="{71795508-A417-4861-9293-4C13367E1F5E}" sibTransId="{22F44E8D-1A52-4C26-A6B4-98B10A6B0943}"/>
    <dgm:cxn modelId="{27834A3F-DEE3-4F55-B63E-0725E5227998}" type="presOf" srcId="{D1509EF0-74B7-4079-A210-A770E1423BDA}" destId="{E67E803A-8458-4052-B8B6-1E36728C1B0A}" srcOrd="0" destOrd="0" presId="urn:microsoft.com/office/officeart/2005/8/layout/hChevron3"/>
    <dgm:cxn modelId="{CADCE9B6-AFC6-4236-820C-EFD25E5CE137}" type="presParOf" srcId="{E67E803A-8458-4052-B8B6-1E36728C1B0A}" destId="{1403F642-56FB-42B1-99E1-7407F0AFDEE7}" srcOrd="0" destOrd="0" presId="urn:microsoft.com/office/officeart/2005/8/layout/hChevron3"/>
    <dgm:cxn modelId="{A5285AF6-35F6-4477-A387-B3456E113C42}" type="presParOf" srcId="{E67E803A-8458-4052-B8B6-1E36728C1B0A}" destId="{F6DA36C9-0246-4F02-BA72-FDDF23D5C862}" srcOrd="1" destOrd="0" presId="urn:microsoft.com/office/officeart/2005/8/layout/hChevron3"/>
    <dgm:cxn modelId="{00C8FF8B-BEF5-4EB8-832D-CB83AE20E69D}" type="presParOf" srcId="{E67E803A-8458-4052-B8B6-1E36728C1B0A}" destId="{6F02A5B5-6569-486C-8632-FCBB6AB0BFF1}" srcOrd="2" destOrd="0" presId="urn:microsoft.com/office/officeart/2005/8/layout/hChevron3"/>
    <dgm:cxn modelId="{41E8B361-C450-41C9-B4B8-FF97EC6F9464}" type="presParOf" srcId="{E67E803A-8458-4052-B8B6-1E36728C1B0A}" destId="{9BB4C8A3-C59B-4180-81E7-7143434CBEA5}" srcOrd="3" destOrd="0" presId="urn:microsoft.com/office/officeart/2005/8/layout/hChevron3"/>
    <dgm:cxn modelId="{D1EB869A-55F8-4439-ADD7-001B82E61922}" type="presParOf" srcId="{E67E803A-8458-4052-B8B6-1E36728C1B0A}" destId="{AE4F25E8-5937-4CDE-AF7E-D8A9C34A8DFF}" srcOrd="4" destOrd="0" presId="urn:microsoft.com/office/officeart/2005/8/layout/hChevron3"/>
    <dgm:cxn modelId="{F27048BA-D786-4739-8580-74EF1B5183C8}" type="presParOf" srcId="{E67E803A-8458-4052-B8B6-1E36728C1B0A}" destId="{1AC72BB7-F612-4876-8D8E-6643CD5A0380}" srcOrd="5" destOrd="0" presId="urn:microsoft.com/office/officeart/2005/8/layout/hChevron3"/>
    <dgm:cxn modelId="{740FF063-0301-4233-BB2D-D5152CA11F1C}" type="presParOf" srcId="{E67E803A-8458-4052-B8B6-1E36728C1B0A}" destId="{0DE1BF68-37A4-4BF5-BE37-D1824D8E04EF}" srcOrd="6" destOrd="0" presId="urn:microsoft.com/office/officeart/2005/8/layout/hChevron3"/>
    <dgm:cxn modelId="{227ECF4F-D43D-43C7-BA11-7E33A3CEE897}" type="presParOf" srcId="{E67E803A-8458-4052-B8B6-1E36728C1B0A}" destId="{5FA7B9BD-2491-42BF-93D2-425F92AFA3C1}" srcOrd="7" destOrd="0" presId="urn:microsoft.com/office/officeart/2005/8/layout/hChevron3"/>
    <dgm:cxn modelId="{74FFDF0F-6000-4058-A59D-918F24F452E8}" type="presParOf" srcId="{E67E803A-8458-4052-B8B6-1E36728C1B0A}" destId="{F81BB686-D973-40A7-A406-BD80A2145601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1509EF0-74B7-4079-A210-A770E1423BDA}" type="doc">
      <dgm:prSet loTypeId="urn:microsoft.com/office/officeart/2005/8/layout/hChevron3" loCatId="process" qsTypeId="urn:microsoft.com/office/officeart/2005/8/quickstyle/3d4" qsCatId="3D" csTypeId="urn:microsoft.com/office/officeart/2005/8/colors/accent1_2" csCatId="accent1" phldr="1"/>
      <dgm:spPr/>
    </dgm:pt>
    <dgm:pt modelId="{2A5904F4-B22F-481B-9768-EE71E022BEDE}">
      <dgm:prSet phldrT="[Texte]"/>
      <dgm:spPr/>
      <dgm:t>
        <a:bodyPr/>
        <a:lstStyle/>
        <a:p>
          <a:r>
            <a:rPr lang="fr-FR" dirty="0" smtClean="0"/>
            <a:t>Partie I</a:t>
          </a:r>
          <a:endParaRPr lang="fr-FR" dirty="0"/>
        </a:p>
      </dgm:t>
    </dgm:pt>
    <dgm:pt modelId="{71795508-A417-4861-9293-4C13367E1F5E}" type="parTrans" cxnId="{2AF8C9D7-D644-4A44-BAEF-4FDE28E9FA43}">
      <dgm:prSet/>
      <dgm:spPr/>
      <dgm:t>
        <a:bodyPr/>
        <a:lstStyle/>
        <a:p>
          <a:endParaRPr lang="fr-FR"/>
        </a:p>
      </dgm:t>
    </dgm:pt>
    <dgm:pt modelId="{22F44E8D-1A52-4C26-A6B4-98B10A6B0943}" type="sibTrans" cxnId="{2AF8C9D7-D644-4A44-BAEF-4FDE28E9FA43}">
      <dgm:prSet/>
      <dgm:spPr/>
      <dgm:t>
        <a:bodyPr/>
        <a:lstStyle/>
        <a:p>
          <a:endParaRPr lang="fr-FR"/>
        </a:p>
      </dgm:t>
    </dgm:pt>
    <dgm:pt modelId="{2E2ED0D5-4164-4A11-B50A-A82DD1183642}">
      <dgm:prSet phldrT="[Texte]"/>
      <dgm:spPr/>
      <dgm:t>
        <a:bodyPr/>
        <a:lstStyle/>
        <a:p>
          <a:r>
            <a:rPr lang="fr-FR" dirty="0" smtClean="0"/>
            <a:t>Partie II</a:t>
          </a:r>
          <a:endParaRPr lang="fr-FR" dirty="0"/>
        </a:p>
      </dgm:t>
    </dgm:pt>
    <dgm:pt modelId="{BFBD3772-70BD-4A95-A867-4CDEC97D9C73}" type="parTrans" cxnId="{08D959B9-ACEF-46F5-9629-77A73C123391}">
      <dgm:prSet/>
      <dgm:spPr/>
      <dgm:t>
        <a:bodyPr/>
        <a:lstStyle/>
        <a:p>
          <a:endParaRPr lang="fr-FR"/>
        </a:p>
      </dgm:t>
    </dgm:pt>
    <dgm:pt modelId="{444FA12B-ACED-4DE1-B0E2-CDE0CB2B9DDD}" type="sibTrans" cxnId="{08D959B9-ACEF-46F5-9629-77A73C123391}">
      <dgm:prSet/>
      <dgm:spPr/>
      <dgm:t>
        <a:bodyPr/>
        <a:lstStyle/>
        <a:p>
          <a:endParaRPr lang="fr-FR"/>
        </a:p>
      </dgm:t>
    </dgm:pt>
    <dgm:pt modelId="{E1741B08-7009-4CC5-86F7-B498C7FB25CB}">
      <dgm:prSet phldrT="[Texte]"/>
      <dgm:spPr/>
      <dgm:t>
        <a:bodyPr/>
        <a:lstStyle/>
        <a:p>
          <a:r>
            <a:rPr lang="fr-FR" dirty="0" smtClean="0"/>
            <a:t>Partie III</a:t>
          </a:r>
          <a:endParaRPr lang="fr-FR" dirty="0"/>
        </a:p>
      </dgm:t>
    </dgm:pt>
    <dgm:pt modelId="{50FAEF87-5CCC-455A-ABE6-326F1986F4DD}" type="parTrans" cxnId="{90807FB9-F652-4768-A2B5-642B57B062BA}">
      <dgm:prSet/>
      <dgm:spPr/>
      <dgm:t>
        <a:bodyPr/>
        <a:lstStyle/>
        <a:p>
          <a:endParaRPr lang="fr-FR"/>
        </a:p>
      </dgm:t>
    </dgm:pt>
    <dgm:pt modelId="{59D4CEE5-D90F-4028-9996-C903D27139B1}" type="sibTrans" cxnId="{90807FB9-F652-4768-A2B5-642B57B062BA}">
      <dgm:prSet/>
      <dgm:spPr/>
      <dgm:t>
        <a:bodyPr/>
        <a:lstStyle/>
        <a:p>
          <a:endParaRPr lang="fr-FR"/>
        </a:p>
      </dgm:t>
    </dgm:pt>
    <dgm:pt modelId="{B8BF16F8-5974-472C-943E-76AE21527536}">
      <dgm:prSet phldrT="[Texte]"/>
      <dgm:spPr/>
      <dgm:t>
        <a:bodyPr/>
        <a:lstStyle/>
        <a:p>
          <a:r>
            <a:rPr lang="fr-FR" dirty="0" smtClean="0"/>
            <a:t>Conclusion</a:t>
          </a:r>
          <a:endParaRPr lang="fr-FR" dirty="0"/>
        </a:p>
      </dgm:t>
    </dgm:pt>
    <dgm:pt modelId="{F4F1FB2B-025E-47C3-9BBA-7DC2218DA2DC}" type="parTrans" cxnId="{C3F44B4B-B143-410D-86A3-96365F775B95}">
      <dgm:prSet/>
      <dgm:spPr/>
      <dgm:t>
        <a:bodyPr/>
        <a:lstStyle/>
        <a:p>
          <a:endParaRPr lang="fr-FR"/>
        </a:p>
      </dgm:t>
    </dgm:pt>
    <dgm:pt modelId="{2D479211-5FC1-441D-BCDC-FF8D3AB876CC}" type="sibTrans" cxnId="{C3F44B4B-B143-410D-86A3-96365F775B95}">
      <dgm:prSet/>
      <dgm:spPr/>
      <dgm:t>
        <a:bodyPr/>
        <a:lstStyle/>
        <a:p>
          <a:endParaRPr lang="fr-FR"/>
        </a:p>
      </dgm:t>
    </dgm:pt>
    <dgm:pt modelId="{DD01C99B-70FD-4259-87FE-EEAC827627A4}">
      <dgm:prSet phldrT="[Texte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fr-FR" dirty="0" smtClean="0"/>
            <a:t>Introduction</a:t>
          </a:r>
          <a:endParaRPr lang="fr-FR" dirty="0"/>
        </a:p>
      </dgm:t>
    </dgm:pt>
    <dgm:pt modelId="{A88855D8-2706-4E06-88C9-906807DAA308}" type="parTrans" cxnId="{9A92F3CF-A67F-4D23-A77A-30E9D91D7689}">
      <dgm:prSet/>
      <dgm:spPr/>
      <dgm:t>
        <a:bodyPr/>
        <a:lstStyle/>
        <a:p>
          <a:endParaRPr lang="fr-FR"/>
        </a:p>
      </dgm:t>
    </dgm:pt>
    <dgm:pt modelId="{48AEBB5C-1257-46BA-AFBF-D75C1DE2C2B4}" type="sibTrans" cxnId="{9A92F3CF-A67F-4D23-A77A-30E9D91D7689}">
      <dgm:prSet/>
      <dgm:spPr/>
      <dgm:t>
        <a:bodyPr/>
        <a:lstStyle/>
        <a:p>
          <a:endParaRPr lang="fr-FR"/>
        </a:p>
      </dgm:t>
    </dgm:pt>
    <dgm:pt modelId="{E67E803A-8458-4052-B8B6-1E36728C1B0A}" type="pres">
      <dgm:prSet presAssocID="{D1509EF0-74B7-4079-A210-A770E1423BDA}" presName="Name0" presStyleCnt="0">
        <dgm:presLayoutVars>
          <dgm:dir/>
          <dgm:resizeHandles val="exact"/>
        </dgm:presLayoutVars>
      </dgm:prSet>
      <dgm:spPr/>
    </dgm:pt>
    <dgm:pt modelId="{1403F642-56FB-42B1-99E1-7407F0AFDEE7}" type="pres">
      <dgm:prSet presAssocID="{DD01C99B-70FD-4259-87FE-EEAC827627A4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6DA36C9-0246-4F02-BA72-FDDF23D5C862}" type="pres">
      <dgm:prSet presAssocID="{48AEBB5C-1257-46BA-AFBF-D75C1DE2C2B4}" presName="parSpace" presStyleCnt="0"/>
      <dgm:spPr/>
    </dgm:pt>
    <dgm:pt modelId="{6F02A5B5-6569-486C-8632-FCBB6AB0BFF1}" type="pres">
      <dgm:prSet presAssocID="{2A5904F4-B22F-481B-9768-EE71E022BEDE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BB4C8A3-C59B-4180-81E7-7143434CBEA5}" type="pres">
      <dgm:prSet presAssocID="{22F44E8D-1A52-4C26-A6B4-98B10A6B0943}" presName="parSpace" presStyleCnt="0"/>
      <dgm:spPr/>
    </dgm:pt>
    <dgm:pt modelId="{AE4F25E8-5937-4CDE-AF7E-D8A9C34A8DFF}" type="pres">
      <dgm:prSet presAssocID="{2E2ED0D5-4164-4A11-B50A-A82DD1183642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AC72BB7-F612-4876-8D8E-6643CD5A0380}" type="pres">
      <dgm:prSet presAssocID="{444FA12B-ACED-4DE1-B0E2-CDE0CB2B9DDD}" presName="parSpace" presStyleCnt="0"/>
      <dgm:spPr/>
    </dgm:pt>
    <dgm:pt modelId="{0DE1BF68-37A4-4BF5-BE37-D1824D8E04EF}" type="pres">
      <dgm:prSet presAssocID="{E1741B08-7009-4CC5-86F7-B498C7FB25CB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FA7B9BD-2491-42BF-93D2-425F92AFA3C1}" type="pres">
      <dgm:prSet presAssocID="{59D4CEE5-D90F-4028-9996-C903D27139B1}" presName="parSpace" presStyleCnt="0"/>
      <dgm:spPr/>
    </dgm:pt>
    <dgm:pt modelId="{F81BB686-D973-40A7-A406-BD80A2145601}" type="pres">
      <dgm:prSet presAssocID="{B8BF16F8-5974-472C-943E-76AE21527536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E0E7E4C3-FB6F-4E97-A56D-B9C248906253}" type="presOf" srcId="{B8BF16F8-5974-472C-943E-76AE21527536}" destId="{F81BB686-D973-40A7-A406-BD80A2145601}" srcOrd="0" destOrd="0" presId="urn:microsoft.com/office/officeart/2005/8/layout/hChevron3"/>
    <dgm:cxn modelId="{90807FB9-F652-4768-A2B5-642B57B062BA}" srcId="{D1509EF0-74B7-4079-A210-A770E1423BDA}" destId="{E1741B08-7009-4CC5-86F7-B498C7FB25CB}" srcOrd="3" destOrd="0" parTransId="{50FAEF87-5CCC-455A-ABE6-326F1986F4DD}" sibTransId="{59D4CEE5-D90F-4028-9996-C903D27139B1}"/>
    <dgm:cxn modelId="{14F96E14-B035-483F-95F6-A0F8A510D093}" type="presOf" srcId="{2A5904F4-B22F-481B-9768-EE71E022BEDE}" destId="{6F02A5B5-6569-486C-8632-FCBB6AB0BFF1}" srcOrd="0" destOrd="0" presId="urn:microsoft.com/office/officeart/2005/8/layout/hChevron3"/>
    <dgm:cxn modelId="{90A3426E-861C-4FFE-8DE7-DFD85B2BCF5D}" type="presOf" srcId="{2E2ED0D5-4164-4A11-B50A-A82DD1183642}" destId="{AE4F25E8-5937-4CDE-AF7E-D8A9C34A8DFF}" srcOrd="0" destOrd="0" presId="urn:microsoft.com/office/officeart/2005/8/layout/hChevron3"/>
    <dgm:cxn modelId="{9A92F3CF-A67F-4D23-A77A-30E9D91D7689}" srcId="{D1509EF0-74B7-4079-A210-A770E1423BDA}" destId="{DD01C99B-70FD-4259-87FE-EEAC827627A4}" srcOrd="0" destOrd="0" parTransId="{A88855D8-2706-4E06-88C9-906807DAA308}" sibTransId="{48AEBB5C-1257-46BA-AFBF-D75C1DE2C2B4}"/>
    <dgm:cxn modelId="{C3F44B4B-B143-410D-86A3-96365F775B95}" srcId="{D1509EF0-74B7-4079-A210-A770E1423BDA}" destId="{B8BF16F8-5974-472C-943E-76AE21527536}" srcOrd="4" destOrd="0" parTransId="{F4F1FB2B-025E-47C3-9BBA-7DC2218DA2DC}" sibTransId="{2D479211-5FC1-441D-BCDC-FF8D3AB876CC}"/>
    <dgm:cxn modelId="{585CA6B2-091E-45F1-8861-8F002739945E}" type="presOf" srcId="{D1509EF0-74B7-4079-A210-A770E1423BDA}" destId="{E67E803A-8458-4052-B8B6-1E36728C1B0A}" srcOrd="0" destOrd="0" presId="urn:microsoft.com/office/officeart/2005/8/layout/hChevron3"/>
    <dgm:cxn modelId="{2AF8C9D7-D644-4A44-BAEF-4FDE28E9FA43}" srcId="{D1509EF0-74B7-4079-A210-A770E1423BDA}" destId="{2A5904F4-B22F-481B-9768-EE71E022BEDE}" srcOrd="1" destOrd="0" parTransId="{71795508-A417-4861-9293-4C13367E1F5E}" sibTransId="{22F44E8D-1A52-4C26-A6B4-98B10A6B0943}"/>
    <dgm:cxn modelId="{08D959B9-ACEF-46F5-9629-77A73C123391}" srcId="{D1509EF0-74B7-4079-A210-A770E1423BDA}" destId="{2E2ED0D5-4164-4A11-B50A-A82DD1183642}" srcOrd="2" destOrd="0" parTransId="{BFBD3772-70BD-4A95-A867-4CDEC97D9C73}" sibTransId="{444FA12B-ACED-4DE1-B0E2-CDE0CB2B9DDD}"/>
    <dgm:cxn modelId="{F8C4FC79-1970-4861-8856-411AD3E0F869}" type="presOf" srcId="{E1741B08-7009-4CC5-86F7-B498C7FB25CB}" destId="{0DE1BF68-37A4-4BF5-BE37-D1824D8E04EF}" srcOrd="0" destOrd="0" presId="urn:microsoft.com/office/officeart/2005/8/layout/hChevron3"/>
    <dgm:cxn modelId="{718B5D01-AB6B-4162-94FC-7BD7EE499943}" type="presOf" srcId="{DD01C99B-70FD-4259-87FE-EEAC827627A4}" destId="{1403F642-56FB-42B1-99E1-7407F0AFDEE7}" srcOrd="0" destOrd="0" presId="urn:microsoft.com/office/officeart/2005/8/layout/hChevron3"/>
    <dgm:cxn modelId="{67C323C8-4254-4FCC-8E00-1F84E1D7B93D}" type="presParOf" srcId="{E67E803A-8458-4052-B8B6-1E36728C1B0A}" destId="{1403F642-56FB-42B1-99E1-7407F0AFDEE7}" srcOrd="0" destOrd="0" presId="urn:microsoft.com/office/officeart/2005/8/layout/hChevron3"/>
    <dgm:cxn modelId="{65961261-4E9C-4165-B16F-B1E606CE1B99}" type="presParOf" srcId="{E67E803A-8458-4052-B8B6-1E36728C1B0A}" destId="{F6DA36C9-0246-4F02-BA72-FDDF23D5C862}" srcOrd="1" destOrd="0" presId="urn:microsoft.com/office/officeart/2005/8/layout/hChevron3"/>
    <dgm:cxn modelId="{C79F3E56-6DE8-4FF5-9EE5-09DC0AB01D34}" type="presParOf" srcId="{E67E803A-8458-4052-B8B6-1E36728C1B0A}" destId="{6F02A5B5-6569-486C-8632-FCBB6AB0BFF1}" srcOrd="2" destOrd="0" presId="urn:microsoft.com/office/officeart/2005/8/layout/hChevron3"/>
    <dgm:cxn modelId="{45CCA43B-1F60-4025-8D55-454342D6B166}" type="presParOf" srcId="{E67E803A-8458-4052-B8B6-1E36728C1B0A}" destId="{9BB4C8A3-C59B-4180-81E7-7143434CBEA5}" srcOrd="3" destOrd="0" presId="urn:microsoft.com/office/officeart/2005/8/layout/hChevron3"/>
    <dgm:cxn modelId="{5723DD4B-5E1D-480D-AEC8-2C96A11A70CD}" type="presParOf" srcId="{E67E803A-8458-4052-B8B6-1E36728C1B0A}" destId="{AE4F25E8-5937-4CDE-AF7E-D8A9C34A8DFF}" srcOrd="4" destOrd="0" presId="urn:microsoft.com/office/officeart/2005/8/layout/hChevron3"/>
    <dgm:cxn modelId="{D404BC4E-E255-4535-8106-0053DFD4A189}" type="presParOf" srcId="{E67E803A-8458-4052-B8B6-1E36728C1B0A}" destId="{1AC72BB7-F612-4876-8D8E-6643CD5A0380}" srcOrd="5" destOrd="0" presId="urn:microsoft.com/office/officeart/2005/8/layout/hChevron3"/>
    <dgm:cxn modelId="{214D2412-5162-44AC-82C6-E28A5135FA42}" type="presParOf" srcId="{E67E803A-8458-4052-B8B6-1E36728C1B0A}" destId="{0DE1BF68-37A4-4BF5-BE37-D1824D8E04EF}" srcOrd="6" destOrd="0" presId="urn:microsoft.com/office/officeart/2005/8/layout/hChevron3"/>
    <dgm:cxn modelId="{CB6D4ABB-3009-4F1E-B2CA-3AEAF817FA43}" type="presParOf" srcId="{E67E803A-8458-4052-B8B6-1E36728C1B0A}" destId="{5FA7B9BD-2491-42BF-93D2-425F92AFA3C1}" srcOrd="7" destOrd="0" presId="urn:microsoft.com/office/officeart/2005/8/layout/hChevron3"/>
    <dgm:cxn modelId="{6BE6F82B-A4E6-46DF-BDA4-7661E0743D61}" type="presParOf" srcId="{E67E803A-8458-4052-B8B6-1E36728C1B0A}" destId="{F81BB686-D973-40A7-A406-BD80A2145601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1509EF0-74B7-4079-A210-A770E1423BDA}" type="doc">
      <dgm:prSet loTypeId="urn:microsoft.com/office/officeart/2005/8/layout/hChevron3" loCatId="process" qsTypeId="urn:microsoft.com/office/officeart/2005/8/quickstyle/3d4" qsCatId="3D" csTypeId="urn:microsoft.com/office/officeart/2005/8/colors/accent1_2" csCatId="accent1" phldr="1"/>
      <dgm:spPr/>
    </dgm:pt>
    <dgm:pt modelId="{2A5904F4-B22F-481B-9768-EE71E022BEDE}">
      <dgm:prSet phldrT="[Texte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fr-FR" dirty="0" smtClean="0"/>
            <a:t>Partie I</a:t>
          </a:r>
          <a:endParaRPr lang="fr-FR" dirty="0"/>
        </a:p>
      </dgm:t>
    </dgm:pt>
    <dgm:pt modelId="{71795508-A417-4861-9293-4C13367E1F5E}" type="parTrans" cxnId="{2AF8C9D7-D644-4A44-BAEF-4FDE28E9FA43}">
      <dgm:prSet/>
      <dgm:spPr/>
      <dgm:t>
        <a:bodyPr/>
        <a:lstStyle/>
        <a:p>
          <a:endParaRPr lang="fr-FR"/>
        </a:p>
      </dgm:t>
    </dgm:pt>
    <dgm:pt modelId="{22F44E8D-1A52-4C26-A6B4-98B10A6B0943}" type="sibTrans" cxnId="{2AF8C9D7-D644-4A44-BAEF-4FDE28E9FA43}">
      <dgm:prSet/>
      <dgm:spPr/>
      <dgm:t>
        <a:bodyPr/>
        <a:lstStyle/>
        <a:p>
          <a:endParaRPr lang="fr-FR"/>
        </a:p>
      </dgm:t>
    </dgm:pt>
    <dgm:pt modelId="{2E2ED0D5-4164-4A11-B50A-A82DD1183642}">
      <dgm:prSet phldrT="[Texte]"/>
      <dgm:spPr/>
      <dgm:t>
        <a:bodyPr/>
        <a:lstStyle/>
        <a:p>
          <a:r>
            <a:rPr lang="fr-FR" dirty="0" smtClean="0"/>
            <a:t>Partie II</a:t>
          </a:r>
          <a:endParaRPr lang="fr-FR" dirty="0"/>
        </a:p>
      </dgm:t>
    </dgm:pt>
    <dgm:pt modelId="{BFBD3772-70BD-4A95-A867-4CDEC97D9C73}" type="parTrans" cxnId="{08D959B9-ACEF-46F5-9629-77A73C123391}">
      <dgm:prSet/>
      <dgm:spPr/>
      <dgm:t>
        <a:bodyPr/>
        <a:lstStyle/>
        <a:p>
          <a:endParaRPr lang="fr-FR"/>
        </a:p>
      </dgm:t>
    </dgm:pt>
    <dgm:pt modelId="{444FA12B-ACED-4DE1-B0E2-CDE0CB2B9DDD}" type="sibTrans" cxnId="{08D959B9-ACEF-46F5-9629-77A73C123391}">
      <dgm:prSet/>
      <dgm:spPr/>
      <dgm:t>
        <a:bodyPr/>
        <a:lstStyle/>
        <a:p>
          <a:endParaRPr lang="fr-FR"/>
        </a:p>
      </dgm:t>
    </dgm:pt>
    <dgm:pt modelId="{E1741B08-7009-4CC5-86F7-B498C7FB25CB}">
      <dgm:prSet phldrT="[Texte]"/>
      <dgm:spPr/>
      <dgm:t>
        <a:bodyPr/>
        <a:lstStyle/>
        <a:p>
          <a:r>
            <a:rPr lang="fr-FR" dirty="0" smtClean="0"/>
            <a:t>Partie III</a:t>
          </a:r>
          <a:endParaRPr lang="fr-FR" dirty="0"/>
        </a:p>
      </dgm:t>
    </dgm:pt>
    <dgm:pt modelId="{50FAEF87-5CCC-455A-ABE6-326F1986F4DD}" type="parTrans" cxnId="{90807FB9-F652-4768-A2B5-642B57B062BA}">
      <dgm:prSet/>
      <dgm:spPr/>
      <dgm:t>
        <a:bodyPr/>
        <a:lstStyle/>
        <a:p>
          <a:endParaRPr lang="fr-FR"/>
        </a:p>
      </dgm:t>
    </dgm:pt>
    <dgm:pt modelId="{59D4CEE5-D90F-4028-9996-C903D27139B1}" type="sibTrans" cxnId="{90807FB9-F652-4768-A2B5-642B57B062BA}">
      <dgm:prSet/>
      <dgm:spPr/>
      <dgm:t>
        <a:bodyPr/>
        <a:lstStyle/>
        <a:p>
          <a:endParaRPr lang="fr-FR"/>
        </a:p>
      </dgm:t>
    </dgm:pt>
    <dgm:pt modelId="{B8BF16F8-5974-472C-943E-76AE21527536}">
      <dgm:prSet phldrT="[Texte]"/>
      <dgm:spPr/>
      <dgm:t>
        <a:bodyPr/>
        <a:lstStyle/>
        <a:p>
          <a:r>
            <a:rPr lang="fr-FR" dirty="0" smtClean="0"/>
            <a:t>Conclusion</a:t>
          </a:r>
          <a:endParaRPr lang="fr-FR" dirty="0"/>
        </a:p>
      </dgm:t>
    </dgm:pt>
    <dgm:pt modelId="{F4F1FB2B-025E-47C3-9BBA-7DC2218DA2DC}" type="parTrans" cxnId="{C3F44B4B-B143-410D-86A3-96365F775B95}">
      <dgm:prSet/>
      <dgm:spPr/>
      <dgm:t>
        <a:bodyPr/>
        <a:lstStyle/>
        <a:p>
          <a:endParaRPr lang="fr-FR"/>
        </a:p>
      </dgm:t>
    </dgm:pt>
    <dgm:pt modelId="{2D479211-5FC1-441D-BCDC-FF8D3AB876CC}" type="sibTrans" cxnId="{C3F44B4B-B143-410D-86A3-96365F775B95}">
      <dgm:prSet/>
      <dgm:spPr/>
      <dgm:t>
        <a:bodyPr/>
        <a:lstStyle/>
        <a:p>
          <a:endParaRPr lang="fr-FR"/>
        </a:p>
      </dgm:t>
    </dgm:pt>
    <dgm:pt modelId="{DD01C99B-70FD-4259-87FE-EEAC827627A4}">
      <dgm:prSet phldrT="[Texte]"/>
      <dgm:spPr/>
      <dgm:t>
        <a:bodyPr/>
        <a:lstStyle/>
        <a:p>
          <a:r>
            <a:rPr lang="fr-FR" smtClean="0"/>
            <a:t>Introduction</a:t>
          </a:r>
          <a:endParaRPr lang="fr-FR" dirty="0"/>
        </a:p>
      </dgm:t>
    </dgm:pt>
    <dgm:pt modelId="{A88855D8-2706-4E06-88C9-906807DAA308}" type="parTrans" cxnId="{9A92F3CF-A67F-4D23-A77A-30E9D91D7689}">
      <dgm:prSet/>
      <dgm:spPr/>
      <dgm:t>
        <a:bodyPr/>
        <a:lstStyle/>
        <a:p>
          <a:endParaRPr lang="fr-FR"/>
        </a:p>
      </dgm:t>
    </dgm:pt>
    <dgm:pt modelId="{48AEBB5C-1257-46BA-AFBF-D75C1DE2C2B4}" type="sibTrans" cxnId="{9A92F3CF-A67F-4D23-A77A-30E9D91D7689}">
      <dgm:prSet/>
      <dgm:spPr/>
      <dgm:t>
        <a:bodyPr/>
        <a:lstStyle/>
        <a:p>
          <a:endParaRPr lang="fr-FR"/>
        </a:p>
      </dgm:t>
    </dgm:pt>
    <dgm:pt modelId="{E67E803A-8458-4052-B8B6-1E36728C1B0A}" type="pres">
      <dgm:prSet presAssocID="{D1509EF0-74B7-4079-A210-A770E1423BDA}" presName="Name0" presStyleCnt="0">
        <dgm:presLayoutVars>
          <dgm:dir/>
          <dgm:resizeHandles val="exact"/>
        </dgm:presLayoutVars>
      </dgm:prSet>
      <dgm:spPr/>
    </dgm:pt>
    <dgm:pt modelId="{1403F642-56FB-42B1-99E1-7407F0AFDEE7}" type="pres">
      <dgm:prSet presAssocID="{DD01C99B-70FD-4259-87FE-EEAC827627A4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6DA36C9-0246-4F02-BA72-FDDF23D5C862}" type="pres">
      <dgm:prSet presAssocID="{48AEBB5C-1257-46BA-AFBF-D75C1DE2C2B4}" presName="parSpace" presStyleCnt="0"/>
      <dgm:spPr/>
    </dgm:pt>
    <dgm:pt modelId="{6F02A5B5-6569-486C-8632-FCBB6AB0BFF1}" type="pres">
      <dgm:prSet presAssocID="{2A5904F4-B22F-481B-9768-EE71E022BEDE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BB4C8A3-C59B-4180-81E7-7143434CBEA5}" type="pres">
      <dgm:prSet presAssocID="{22F44E8D-1A52-4C26-A6B4-98B10A6B0943}" presName="parSpace" presStyleCnt="0"/>
      <dgm:spPr/>
    </dgm:pt>
    <dgm:pt modelId="{AE4F25E8-5937-4CDE-AF7E-D8A9C34A8DFF}" type="pres">
      <dgm:prSet presAssocID="{2E2ED0D5-4164-4A11-B50A-A82DD1183642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AC72BB7-F612-4876-8D8E-6643CD5A0380}" type="pres">
      <dgm:prSet presAssocID="{444FA12B-ACED-4DE1-B0E2-CDE0CB2B9DDD}" presName="parSpace" presStyleCnt="0"/>
      <dgm:spPr/>
    </dgm:pt>
    <dgm:pt modelId="{0DE1BF68-37A4-4BF5-BE37-D1824D8E04EF}" type="pres">
      <dgm:prSet presAssocID="{E1741B08-7009-4CC5-86F7-B498C7FB25CB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FA7B9BD-2491-42BF-93D2-425F92AFA3C1}" type="pres">
      <dgm:prSet presAssocID="{59D4CEE5-D90F-4028-9996-C903D27139B1}" presName="parSpace" presStyleCnt="0"/>
      <dgm:spPr/>
    </dgm:pt>
    <dgm:pt modelId="{F81BB686-D973-40A7-A406-BD80A2145601}" type="pres">
      <dgm:prSet presAssocID="{B8BF16F8-5974-472C-943E-76AE21527536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88FE680-44B2-472B-B85C-350DBD94C576}" type="presOf" srcId="{E1741B08-7009-4CC5-86F7-B498C7FB25CB}" destId="{0DE1BF68-37A4-4BF5-BE37-D1824D8E04EF}" srcOrd="0" destOrd="0" presId="urn:microsoft.com/office/officeart/2005/8/layout/hChevron3"/>
    <dgm:cxn modelId="{3FA93298-C266-48D5-B667-9C4B71BE29AC}" type="presOf" srcId="{2A5904F4-B22F-481B-9768-EE71E022BEDE}" destId="{6F02A5B5-6569-486C-8632-FCBB6AB0BFF1}" srcOrd="0" destOrd="0" presId="urn:microsoft.com/office/officeart/2005/8/layout/hChevron3"/>
    <dgm:cxn modelId="{9A92F3CF-A67F-4D23-A77A-30E9D91D7689}" srcId="{D1509EF0-74B7-4079-A210-A770E1423BDA}" destId="{DD01C99B-70FD-4259-87FE-EEAC827627A4}" srcOrd="0" destOrd="0" parTransId="{A88855D8-2706-4E06-88C9-906807DAA308}" sibTransId="{48AEBB5C-1257-46BA-AFBF-D75C1DE2C2B4}"/>
    <dgm:cxn modelId="{90807FB9-F652-4768-A2B5-642B57B062BA}" srcId="{D1509EF0-74B7-4079-A210-A770E1423BDA}" destId="{E1741B08-7009-4CC5-86F7-B498C7FB25CB}" srcOrd="3" destOrd="0" parTransId="{50FAEF87-5CCC-455A-ABE6-326F1986F4DD}" sibTransId="{59D4CEE5-D90F-4028-9996-C903D27139B1}"/>
    <dgm:cxn modelId="{9FF41918-B16C-499D-A53A-2A43603AA155}" type="presOf" srcId="{2E2ED0D5-4164-4A11-B50A-A82DD1183642}" destId="{AE4F25E8-5937-4CDE-AF7E-D8A9C34A8DFF}" srcOrd="0" destOrd="0" presId="urn:microsoft.com/office/officeart/2005/8/layout/hChevron3"/>
    <dgm:cxn modelId="{C3F44B4B-B143-410D-86A3-96365F775B95}" srcId="{D1509EF0-74B7-4079-A210-A770E1423BDA}" destId="{B8BF16F8-5974-472C-943E-76AE21527536}" srcOrd="4" destOrd="0" parTransId="{F4F1FB2B-025E-47C3-9BBA-7DC2218DA2DC}" sibTransId="{2D479211-5FC1-441D-BCDC-FF8D3AB876CC}"/>
    <dgm:cxn modelId="{257FD2C3-0A52-49AC-AD68-35A484BCBA1B}" type="presOf" srcId="{D1509EF0-74B7-4079-A210-A770E1423BDA}" destId="{E67E803A-8458-4052-B8B6-1E36728C1B0A}" srcOrd="0" destOrd="0" presId="urn:microsoft.com/office/officeart/2005/8/layout/hChevron3"/>
    <dgm:cxn modelId="{24E3BC2F-D166-4AB5-A374-BCC4ACC03D00}" type="presOf" srcId="{DD01C99B-70FD-4259-87FE-EEAC827627A4}" destId="{1403F642-56FB-42B1-99E1-7407F0AFDEE7}" srcOrd="0" destOrd="0" presId="urn:microsoft.com/office/officeart/2005/8/layout/hChevron3"/>
    <dgm:cxn modelId="{6F1AEF5B-6B5B-48D3-AF2B-DC5DB209CAD6}" type="presOf" srcId="{B8BF16F8-5974-472C-943E-76AE21527536}" destId="{F81BB686-D973-40A7-A406-BD80A2145601}" srcOrd="0" destOrd="0" presId="urn:microsoft.com/office/officeart/2005/8/layout/hChevron3"/>
    <dgm:cxn modelId="{08D959B9-ACEF-46F5-9629-77A73C123391}" srcId="{D1509EF0-74B7-4079-A210-A770E1423BDA}" destId="{2E2ED0D5-4164-4A11-B50A-A82DD1183642}" srcOrd="2" destOrd="0" parTransId="{BFBD3772-70BD-4A95-A867-4CDEC97D9C73}" sibTransId="{444FA12B-ACED-4DE1-B0E2-CDE0CB2B9DDD}"/>
    <dgm:cxn modelId="{2AF8C9D7-D644-4A44-BAEF-4FDE28E9FA43}" srcId="{D1509EF0-74B7-4079-A210-A770E1423BDA}" destId="{2A5904F4-B22F-481B-9768-EE71E022BEDE}" srcOrd="1" destOrd="0" parTransId="{71795508-A417-4861-9293-4C13367E1F5E}" sibTransId="{22F44E8D-1A52-4C26-A6B4-98B10A6B0943}"/>
    <dgm:cxn modelId="{835261C1-1985-419E-9546-FDDA416B0E97}" type="presParOf" srcId="{E67E803A-8458-4052-B8B6-1E36728C1B0A}" destId="{1403F642-56FB-42B1-99E1-7407F0AFDEE7}" srcOrd="0" destOrd="0" presId="urn:microsoft.com/office/officeart/2005/8/layout/hChevron3"/>
    <dgm:cxn modelId="{88D0C4E4-8B68-49F2-876F-52A5CDF21AA1}" type="presParOf" srcId="{E67E803A-8458-4052-B8B6-1E36728C1B0A}" destId="{F6DA36C9-0246-4F02-BA72-FDDF23D5C862}" srcOrd="1" destOrd="0" presId="urn:microsoft.com/office/officeart/2005/8/layout/hChevron3"/>
    <dgm:cxn modelId="{79F517EB-ECFC-4A34-80AA-833EF6C08131}" type="presParOf" srcId="{E67E803A-8458-4052-B8B6-1E36728C1B0A}" destId="{6F02A5B5-6569-486C-8632-FCBB6AB0BFF1}" srcOrd="2" destOrd="0" presId="urn:microsoft.com/office/officeart/2005/8/layout/hChevron3"/>
    <dgm:cxn modelId="{3D7C04F5-7CB5-4DFB-8155-CE33891FBA41}" type="presParOf" srcId="{E67E803A-8458-4052-B8B6-1E36728C1B0A}" destId="{9BB4C8A3-C59B-4180-81E7-7143434CBEA5}" srcOrd="3" destOrd="0" presId="urn:microsoft.com/office/officeart/2005/8/layout/hChevron3"/>
    <dgm:cxn modelId="{D923CB0C-4F91-4ABE-841B-BBFD5FD929A4}" type="presParOf" srcId="{E67E803A-8458-4052-B8B6-1E36728C1B0A}" destId="{AE4F25E8-5937-4CDE-AF7E-D8A9C34A8DFF}" srcOrd="4" destOrd="0" presId="urn:microsoft.com/office/officeart/2005/8/layout/hChevron3"/>
    <dgm:cxn modelId="{03F3F90F-87F3-4C5A-A006-324FC4095F87}" type="presParOf" srcId="{E67E803A-8458-4052-B8B6-1E36728C1B0A}" destId="{1AC72BB7-F612-4876-8D8E-6643CD5A0380}" srcOrd="5" destOrd="0" presId="urn:microsoft.com/office/officeart/2005/8/layout/hChevron3"/>
    <dgm:cxn modelId="{2B224CE8-9898-4B68-AC37-ACABE0CE4CB7}" type="presParOf" srcId="{E67E803A-8458-4052-B8B6-1E36728C1B0A}" destId="{0DE1BF68-37A4-4BF5-BE37-D1824D8E04EF}" srcOrd="6" destOrd="0" presId="urn:microsoft.com/office/officeart/2005/8/layout/hChevron3"/>
    <dgm:cxn modelId="{DEB312E2-E090-49D4-814B-2E6FF278BB72}" type="presParOf" srcId="{E67E803A-8458-4052-B8B6-1E36728C1B0A}" destId="{5FA7B9BD-2491-42BF-93D2-425F92AFA3C1}" srcOrd="7" destOrd="0" presId="urn:microsoft.com/office/officeart/2005/8/layout/hChevron3"/>
    <dgm:cxn modelId="{8D59C139-D5F3-4FA6-BA2D-F2A59210384C}" type="presParOf" srcId="{E67E803A-8458-4052-B8B6-1E36728C1B0A}" destId="{F81BB686-D973-40A7-A406-BD80A2145601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1509EF0-74B7-4079-A210-A770E1423BDA}" type="doc">
      <dgm:prSet loTypeId="urn:microsoft.com/office/officeart/2005/8/layout/hChevron3" loCatId="process" qsTypeId="urn:microsoft.com/office/officeart/2005/8/quickstyle/3d4" qsCatId="3D" csTypeId="urn:microsoft.com/office/officeart/2005/8/colors/accent1_2" csCatId="accent1" phldr="1"/>
      <dgm:spPr/>
    </dgm:pt>
    <dgm:pt modelId="{2A5904F4-B22F-481B-9768-EE71E022BEDE}">
      <dgm:prSet phldrT="[Texte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fr-FR" dirty="0" smtClean="0"/>
            <a:t>Partie I</a:t>
          </a:r>
          <a:endParaRPr lang="fr-FR" dirty="0"/>
        </a:p>
      </dgm:t>
    </dgm:pt>
    <dgm:pt modelId="{71795508-A417-4861-9293-4C13367E1F5E}" type="parTrans" cxnId="{2AF8C9D7-D644-4A44-BAEF-4FDE28E9FA43}">
      <dgm:prSet/>
      <dgm:spPr/>
      <dgm:t>
        <a:bodyPr/>
        <a:lstStyle/>
        <a:p>
          <a:endParaRPr lang="fr-FR"/>
        </a:p>
      </dgm:t>
    </dgm:pt>
    <dgm:pt modelId="{22F44E8D-1A52-4C26-A6B4-98B10A6B0943}" type="sibTrans" cxnId="{2AF8C9D7-D644-4A44-BAEF-4FDE28E9FA43}">
      <dgm:prSet/>
      <dgm:spPr/>
      <dgm:t>
        <a:bodyPr/>
        <a:lstStyle/>
        <a:p>
          <a:endParaRPr lang="fr-FR"/>
        </a:p>
      </dgm:t>
    </dgm:pt>
    <dgm:pt modelId="{2E2ED0D5-4164-4A11-B50A-A82DD1183642}">
      <dgm:prSet phldrT="[Texte]"/>
      <dgm:spPr/>
      <dgm:t>
        <a:bodyPr/>
        <a:lstStyle/>
        <a:p>
          <a:r>
            <a:rPr lang="fr-FR" dirty="0" smtClean="0"/>
            <a:t>Partie II</a:t>
          </a:r>
          <a:endParaRPr lang="fr-FR" dirty="0"/>
        </a:p>
      </dgm:t>
    </dgm:pt>
    <dgm:pt modelId="{BFBD3772-70BD-4A95-A867-4CDEC97D9C73}" type="parTrans" cxnId="{08D959B9-ACEF-46F5-9629-77A73C123391}">
      <dgm:prSet/>
      <dgm:spPr/>
      <dgm:t>
        <a:bodyPr/>
        <a:lstStyle/>
        <a:p>
          <a:endParaRPr lang="fr-FR"/>
        </a:p>
      </dgm:t>
    </dgm:pt>
    <dgm:pt modelId="{444FA12B-ACED-4DE1-B0E2-CDE0CB2B9DDD}" type="sibTrans" cxnId="{08D959B9-ACEF-46F5-9629-77A73C123391}">
      <dgm:prSet/>
      <dgm:spPr/>
      <dgm:t>
        <a:bodyPr/>
        <a:lstStyle/>
        <a:p>
          <a:endParaRPr lang="fr-FR"/>
        </a:p>
      </dgm:t>
    </dgm:pt>
    <dgm:pt modelId="{E1741B08-7009-4CC5-86F7-B498C7FB25CB}">
      <dgm:prSet phldrT="[Texte]"/>
      <dgm:spPr/>
      <dgm:t>
        <a:bodyPr/>
        <a:lstStyle/>
        <a:p>
          <a:r>
            <a:rPr lang="fr-FR" dirty="0" smtClean="0"/>
            <a:t>Partie III</a:t>
          </a:r>
          <a:endParaRPr lang="fr-FR" dirty="0"/>
        </a:p>
      </dgm:t>
    </dgm:pt>
    <dgm:pt modelId="{50FAEF87-5CCC-455A-ABE6-326F1986F4DD}" type="parTrans" cxnId="{90807FB9-F652-4768-A2B5-642B57B062BA}">
      <dgm:prSet/>
      <dgm:spPr/>
      <dgm:t>
        <a:bodyPr/>
        <a:lstStyle/>
        <a:p>
          <a:endParaRPr lang="fr-FR"/>
        </a:p>
      </dgm:t>
    </dgm:pt>
    <dgm:pt modelId="{59D4CEE5-D90F-4028-9996-C903D27139B1}" type="sibTrans" cxnId="{90807FB9-F652-4768-A2B5-642B57B062BA}">
      <dgm:prSet/>
      <dgm:spPr/>
      <dgm:t>
        <a:bodyPr/>
        <a:lstStyle/>
        <a:p>
          <a:endParaRPr lang="fr-FR"/>
        </a:p>
      </dgm:t>
    </dgm:pt>
    <dgm:pt modelId="{B8BF16F8-5974-472C-943E-76AE21527536}">
      <dgm:prSet phldrT="[Texte]"/>
      <dgm:spPr/>
      <dgm:t>
        <a:bodyPr/>
        <a:lstStyle/>
        <a:p>
          <a:r>
            <a:rPr lang="fr-FR" dirty="0" smtClean="0"/>
            <a:t>Conclusion</a:t>
          </a:r>
          <a:endParaRPr lang="fr-FR" dirty="0"/>
        </a:p>
      </dgm:t>
    </dgm:pt>
    <dgm:pt modelId="{F4F1FB2B-025E-47C3-9BBA-7DC2218DA2DC}" type="parTrans" cxnId="{C3F44B4B-B143-410D-86A3-96365F775B95}">
      <dgm:prSet/>
      <dgm:spPr/>
      <dgm:t>
        <a:bodyPr/>
        <a:lstStyle/>
        <a:p>
          <a:endParaRPr lang="fr-FR"/>
        </a:p>
      </dgm:t>
    </dgm:pt>
    <dgm:pt modelId="{2D479211-5FC1-441D-BCDC-FF8D3AB876CC}" type="sibTrans" cxnId="{C3F44B4B-B143-410D-86A3-96365F775B95}">
      <dgm:prSet/>
      <dgm:spPr/>
      <dgm:t>
        <a:bodyPr/>
        <a:lstStyle/>
        <a:p>
          <a:endParaRPr lang="fr-FR"/>
        </a:p>
      </dgm:t>
    </dgm:pt>
    <dgm:pt modelId="{DD01C99B-70FD-4259-87FE-EEAC827627A4}">
      <dgm:prSet phldrT="[Texte]"/>
      <dgm:spPr/>
      <dgm:t>
        <a:bodyPr/>
        <a:lstStyle/>
        <a:p>
          <a:r>
            <a:rPr lang="fr-FR" smtClean="0"/>
            <a:t>Introduction</a:t>
          </a:r>
          <a:endParaRPr lang="fr-FR" dirty="0"/>
        </a:p>
      </dgm:t>
    </dgm:pt>
    <dgm:pt modelId="{A88855D8-2706-4E06-88C9-906807DAA308}" type="parTrans" cxnId="{9A92F3CF-A67F-4D23-A77A-30E9D91D7689}">
      <dgm:prSet/>
      <dgm:spPr/>
      <dgm:t>
        <a:bodyPr/>
        <a:lstStyle/>
        <a:p>
          <a:endParaRPr lang="fr-FR"/>
        </a:p>
      </dgm:t>
    </dgm:pt>
    <dgm:pt modelId="{48AEBB5C-1257-46BA-AFBF-D75C1DE2C2B4}" type="sibTrans" cxnId="{9A92F3CF-A67F-4D23-A77A-30E9D91D7689}">
      <dgm:prSet/>
      <dgm:spPr/>
      <dgm:t>
        <a:bodyPr/>
        <a:lstStyle/>
        <a:p>
          <a:endParaRPr lang="fr-FR"/>
        </a:p>
      </dgm:t>
    </dgm:pt>
    <dgm:pt modelId="{E67E803A-8458-4052-B8B6-1E36728C1B0A}" type="pres">
      <dgm:prSet presAssocID="{D1509EF0-74B7-4079-A210-A770E1423BDA}" presName="Name0" presStyleCnt="0">
        <dgm:presLayoutVars>
          <dgm:dir/>
          <dgm:resizeHandles val="exact"/>
        </dgm:presLayoutVars>
      </dgm:prSet>
      <dgm:spPr/>
    </dgm:pt>
    <dgm:pt modelId="{1403F642-56FB-42B1-99E1-7407F0AFDEE7}" type="pres">
      <dgm:prSet presAssocID="{DD01C99B-70FD-4259-87FE-EEAC827627A4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6DA36C9-0246-4F02-BA72-FDDF23D5C862}" type="pres">
      <dgm:prSet presAssocID="{48AEBB5C-1257-46BA-AFBF-D75C1DE2C2B4}" presName="parSpace" presStyleCnt="0"/>
      <dgm:spPr/>
    </dgm:pt>
    <dgm:pt modelId="{6F02A5B5-6569-486C-8632-FCBB6AB0BFF1}" type="pres">
      <dgm:prSet presAssocID="{2A5904F4-B22F-481B-9768-EE71E022BEDE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BB4C8A3-C59B-4180-81E7-7143434CBEA5}" type="pres">
      <dgm:prSet presAssocID="{22F44E8D-1A52-4C26-A6B4-98B10A6B0943}" presName="parSpace" presStyleCnt="0"/>
      <dgm:spPr/>
    </dgm:pt>
    <dgm:pt modelId="{AE4F25E8-5937-4CDE-AF7E-D8A9C34A8DFF}" type="pres">
      <dgm:prSet presAssocID="{2E2ED0D5-4164-4A11-B50A-A82DD1183642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AC72BB7-F612-4876-8D8E-6643CD5A0380}" type="pres">
      <dgm:prSet presAssocID="{444FA12B-ACED-4DE1-B0E2-CDE0CB2B9DDD}" presName="parSpace" presStyleCnt="0"/>
      <dgm:spPr/>
    </dgm:pt>
    <dgm:pt modelId="{0DE1BF68-37A4-4BF5-BE37-D1824D8E04EF}" type="pres">
      <dgm:prSet presAssocID="{E1741B08-7009-4CC5-86F7-B498C7FB25CB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FA7B9BD-2491-42BF-93D2-425F92AFA3C1}" type="pres">
      <dgm:prSet presAssocID="{59D4CEE5-D90F-4028-9996-C903D27139B1}" presName="parSpace" presStyleCnt="0"/>
      <dgm:spPr/>
    </dgm:pt>
    <dgm:pt modelId="{F81BB686-D973-40A7-A406-BD80A2145601}" type="pres">
      <dgm:prSet presAssocID="{B8BF16F8-5974-472C-943E-76AE21527536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CAD7A25-E623-4750-958A-5211C2F89402}" type="presOf" srcId="{B8BF16F8-5974-472C-943E-76AE21527536}" destId="{F81BB686-D973-40A7-A406-BD80A2145601}" srcOrd="0" destOrd="0" presId="urn:microsoft.com/office/officeart/2005/8/layout/hChevron3"/>
    <dgm:cxn modelId="{4E1E6BA7-AEF1-4186-A8AB-EFC6ED93A6B2}" type="presOf" srcId="{E1741B08-7009-4CC5-86F7-B498C7FB25CB}" destId="{0DE1BF68-37A4-4BF5-BE37-D1824D8E04EF}" srcOrd="0" destOrd="0" presId="urn:microsoft.com/office/officeart/2005/8/layout/hChevron3"/>
    <dgm:cxn modelId="{9582C0A6-85C0-4907-90CD-73869A3636E0}" type="presOf" srcId="{DD01C99B-70FD-4259-87FE-EEAC827627A4}" destId="{1403F642-56FB-42B1-99E1-7407F0AFDEE7}" srcOrd="0" destOrd="0" presId="urn:microsoft.com/office/officeart/2005/8/layout/hChevron3"/>
    <dgm:cxn modelId="{AA97E0E9-AE50-4CEC-91B2-D240B4F2ACE8}" type="presOf" srcId="{2E2ED0D5-4164-4A11-B50A-A82DD1183642}" destId="{AE4F25E8-5937-4CDE-AF7E-D8A9C34A8DFF}" srcOrd="0" destOrd="0" presId="urn:microsoft.com/office/officeart/2005/8/layout/hChevron3"/>
    <dgm:cxn modelId="{9A92F3CF-A67F-4D23-A77A-30E9D91D7689}" srcId="{D1509EF0-74B7-4079-A210-A770E1423BDA}" destId="{DD01C99B-70FD-4259-87FE-EEAC827627A4}" srcOrd="0" destOrd="0" parTransId="{A88855D8-2706-4E06-88C9-906807DAA308}" sibTransId="{48AEBB5C-1257-46BA-AFBF-D75C1DE2C2B4}"/>
    <dgm:cxn modelId="{ED48B9EB-2FE3-4833-8478-3F24CA4C893F}" type="presOf" srcId="{2A5904F4-B22F-481B-9768-EE71E022BEDE}" destId="{6F02A5B5-6569-486C-8632-FCBB6AB0BFF1}" srcOrd="0" destOrd="0" presId="urn:microsoft.com/office/officeart/2005/8/layout/hChevron3"/>
    <dgm:cxn modelId="{90807FB9-F652-4768-A2B5-642B57B062BA}" srcId="{D1509EF0-74B7-4079-A210-A770E1423BDA}" destId="{E1741B08-7009-4CC5-86F7-B498C7FB25CB}" srcOrd="3" destOrd="0" parTransId="{50FAEF87-5CCC-455A-ABE6-326F1986F4DD}" sibTransId="{59D4CEE5-D90F-4028-9996-C903D27139B1}"/>
    <dgm:cxn modelId="{AE985F64-9F21-4D5E-9601-8FBF5671CADB}" type="presOf" srcId="{D1509EF0-74B7-4079-A210-A770E1423BDA}" destId="{E67E803A-8458-4052-B8B6-1E36728C1B0A}" srcOrd="0" destOrd="0" presId="urn:microsoft.com/office/officeart/2005/8/layout/hChevron3"/>
    <dgm:cxn modelId="{C3F44B4B-B143-410D-86A3-96365F775B95}" srcId="{D1509EF0-74B7-4079-A210-A770E1423BDA}" destId="{B8BF16F8-5974-472C-943E-76AE21527536}" srcOrd="4" destOrd="0" parTransId="{F4F1FB2B-025E-47C3-9BBA-7DC2218DA2DC}" sibTransId="{2D479211-5FC1-441D-BCDC-FF8D3AB876CC}"/>
    <dgm:cxn modelId="{08D959B9-ACEF-46F5-9629-77A73C123391}" srcId="{D1509EF0-74B7-4079-A210-A770E1423BDA}" destId="{2E2ED0D5-4164-4A11-B50A-A82DD1183642}" srcOrd="2" destOrd="0" parTransId="{BFBD3772-70BD-4A95-A867-4CDEC97D9C73}" sibTransId="{444FA12B-ACED-4DE1-B0E2-CDE0CB2B9DDD}"/>
    <dgm:cxn modelId="{2AF8C9D7-D644-4A44-BAEF-4FDE28E9FA43}" srcId="{D1509EF0-74B7-4079-A210-A770E1423BDA}" destId="{2A5904F4-B22F-481B-9768-EE71E022BEDE}" srcOrd="1" destOrd="0" parTransId="{71795508-A417-4861-9293-4C13367E1F5E}" sibTransId="{22F44E8D-1A52-4C26-A6B4-98B10A6B0943}"/>
    <dgm:cxn modelId="{5663661C-CF3A-4899-9D85-F4C6E88E51B1}" type="presParOf" srcId="{E67E803A-8458-4052-B8B6-1E36728C1B0A}" destId="{1403F642-56FB-42B1-99E1-7407F0AFDEE7}" srcOrd="0" destOrd="0" presId="urn:microsoft.com/office/officeart/2005/8/layout/hChevron3"/>
    <dgm:cxn modelId="{447813A2-8134-466E-B5B5-C3C91ED2DFB9}" type="presParOf" srcId="{E67E803A-8458-4052-B8B6-1E36728C1B0A}" destId="{F6DA36C9-0246-4F02-BA72-FDDF23D5C862}" srcOrd="1" destOrd="0" presId="urn:microsoft.com/office/officeart/2005/8/layout/hChevron3"/>
    <dgm:cxn modelId="{2A08A225-EC18-4E6E-9A5B-58C4ABC882A0}" type="presParOf" srcId="{E67E803A-8458-4052-B8B6-1E36728C1B0A}" destId="{6F02A5B5-6569-486C-8632-FCBB6AB0BFF1}" srcOrd="2" destOrd="0" presId="urn:microsoft.com/office/officeart/2005/8/layout/hChevron3"/>
    <dgm:cxn modelId="{A9F9C4C8-EE1D-4717-A1D9-89B0ED46A0E2}" type="presParOf" srcId="{E67E803A-8458-4052-B8B6-1E36728C1B0A}" destId="{9BB4C8A3-C59B-4180-81E7-7143434CBEA5}" srcOrd="3" destOrd="0" presId="urn:microsoft.com/office/officeart/2005/8/layout/hChevron3"/>
    <dgm:cxn modelId="{57C0A963-7E0F-47B7-B4CE-9828CDEF2C85}" type="presParOf" srcId="{E67E803A-8458-4052-B8B6-1E36728C1B0A}" destId="{AE4F25E8-5937-4CDE-AF7E-D8A9C34A8DFF}" srcOrd="4" destOrd="0" presId="urn:microsoft.com/office/officeart/2005/8/layout/hChevron3"/>
    <dgm:cxn modelId="{06D8ECAC-F53C-47C2-AE12-2483BED98EB0}" type="presParOf" srcId="{E67E803A-8458-4052-B8B6-1E36728C1B0A}" destId="{1AC72BB7-F612-4876-8D8E-6643CD5A0380}" srcOrd="5" destOrd="0" presId="urn:microsoft.com/office/officeart/2005/8/layout/hChevron3"/>
    <dgm:cxn modelId="{554658AC-882A-417E-B665-CB75ADA3986C}" type="presParOf" srcId="{E67E803A-8458-4052-B8B6-1E36728C1B0A}" destId="{0DE1BF68-37A4-4BF5-BE37-D1824D8E04EF}" srcOrd="6" destOrd="0" presId="urn:microsoft.com/office/officeart/2005/8/layout/hChevron3"/>
    <dgm:cxn modelId="{6AFACB2E-20AC-4A56-A24C-DA7D06AD3E35}" type="presParOf" srcId="{E67E803A-8458-4052-B8B6-1E36728C1B0A}" destId="{5FA7B9BD-2491-42BF-93D2-425F92AFA3C1}" srcOrd="7" destOrd="0" presId="urn:microsoft.com/office/officeart/2005/8/layout/hChevron3"/>
    <dgm:cxn modelId="{36D22E6B-6D15-4053-A4B4-62F52A5542EA}" type="presParOf" srcId="{E67E803A-8458-4052-B8B6-1E36728C1B0A}" destId="{F81BB686-D973-40A7-A406-BD80A2145601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1509EF0-74B7-4079-A210-A770E1423BDA}" type="doc">
      <dgm:prSet loTypeId="urn:microsoft.com/office/officeart/2005/8/layout/hChevron3" loCatId="process" qsTypeId="urn:microsoft.com/office/officeart/2005/8/quickstyle/3d4" qsCatId="3D" csTypeId="urn:microsoft.com/office/officeart/2005/8/colors/accent1_2" csCatId="accent1" phldr="1"/>
      <dgm:spPr/>
    </dgm:pt>
    <dgm:pt modelId="{2A5904F4-B22F-481B-9768-EE71E022BEDE}">
      <dgm:prSet phldrT="[Texte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fr-FR" dirty="0" smtClean="0"/>
            <a:t>Partie I</a:t>
          </a:r>
          <a:endParaRPr lang="fr-FR" dirty="0"/>
        </a:p>
      </dgm:t>
    </dgm:pt>
    <dgm:pt modelId="{71795508-A417-4861-9293-4C13367E1F5E}" type="parTrans" cxnId="{2AF8C9D7-D644-4A44-BAEF-4FDE28E9FA43}">
      <dgm:prSet/>
      <dgm:spPr/>
      <dgm:t>
        <a:bodyPr/>
        <a:lstStyle/>
        <a:p>
          <a:endParaRPr lang="fr-FR"/>
        </a:p>
      </dgm:t>
    </dgm:pt>
    <dgm:pt modelId="{22F44E8D-1A52-4C26-A6B4-98B10A6B0943}" type="sibTrans" cxnId="{2AF8C9D7-D644-4A44-BAEF-4FDE28E9FA43}">
      <dgm:prSet/>
      <dgm:spPr/>
      <dgm:t>
        <a:bodyPr/>
        <a:lstStyle/>
        <a:p>
          <a:endParaRPr lang="fr-FR"/>
        </a:p>
      </dgm:t>
    </dgm:pt>
    <dgm:pt modelId="{2E2ED0D5-4164-4A11-B50A-A82DD1183642}">
      <dgm:prSet phldrT="[Texte]"/>
      <dgm:spPr/>
      <dgm:t>
        <a:bodyPr/>
        <a:lstStyle/>
        <a:p>
          <a:r>
            <a:rPr lang="fr-FR" dirty="0" smtClean="0"/>
            <a:t>Partie II</a:t>
          </a:r>
          <a:endParaRPr lang="fr-FR" dirty="0"/>
        </a:p>
      </dgm:t>
    </dgm:pt>
    <dgm:pt modelId="{BFBD3772-70BD-4A95-A867-4CDEC97D9C73}" type="parTrans" cxnId="{08D959B9-ACEF-46F5-9629-77A73C123391}">
      <dgm:prSet/>
      <dgm:spPr/>
      <dgm:t>
        <a:bodyPr/>
        <a:lstStyle/>
        <a:p>
          <a:endParaRPr lang="fr-FR"/>
        </a:p>
      </dgm:t>
    </dgm:pt>
    <dgm:pt modelId="{444FA12B-ACED-4DE1-B0E2-CDE0CB2B9DDD}" type="sibTrans" cxnId="{08D959B9-ACEF-46F5-9629-77A73C123391}">
      <dgm:prSet/>
      <dgm:spPr/>
      <dgm:t>
        <a:bodyPr/>
        <a:lstStyle/>
        <a:p>
          <a:endParaRPr lang="fr-FR"/>
        </a:p>
      </dgm:t>
    </dgm:pt>
    <dgm:pt modelId="{E1741B08-7009-4CC5-86F7-B498C7FB25CB}">
      <dgm:prSet phldrT="[Texte]"/>
      <dgm:spPr/>
      <dgm:t>
        <a:bodyPr/>
        <a:lstStyle/>
        <a:p>
          <a:r>
            <a:rPr lang="fr-FR" dirty="0" smtClean="0"/>
            <a:t>Partie III</a:t>
          </a:r>
          <a:endParaRPr lang="fr-FR" dirty="0"/>
        </a:p>
      </dgm:t>
    </dgm:pt>
    <dgm:pt modelId="{50FAEF87-5CCC-455A-ABE6-326F1986F4DD}" type="parTrans" cxnId="{90807FB9-F652-4768-A2B5-642B57B062BA}">
      <dgm:prSet/>
      <dgm:spPr/>
      <dgm:t>
        <a:bodyPr/>
        <a:lstStyle/>
        <a:p>
          <a:endParaRPr lang="fr-FR"/>
        </a:p>
      </dgm:t>
    </dgm:pt>
    <dgm:pt modelId="{59D4CEE5-D90F-4028-9996-C903D27139B1}" type="sibTrans" cxnId="{90807FB9-F652-4768-A2B5-642B57B062BA}">
      <dgm:prSet/>
      <dgm:spPr/>
      <dgm:t>
        <a:bodyPr/>
        <a:lstStyle/>
        <a:p>
          <a:endParaRPr lang="fr-FR"/>
        </a:p>
      </dgm:t>
    </dgm:pt>
    <dgm:pt modelId="{B8BF16F8-5974-472C-943E-76AE21527536}">
      <dgm:prSet phldrT="[Texte]"/>
      <dgm:spPr/>
      <dgm:t>
        <a:bodyPr/>
        <a:lstStyle/>
        <a:p>
          <a:r>
            <a:rPr lang="fr-FR" dirty="0" smtClean="0"/>
            <a:t>Conclusion</a:t>
          </a:r>
          <a:endParaRPr lang="fr-FR" dirty="0"/>
        </a:p>
      </dgm:t>
    </dgm:pt>
    <dgm:pt modelId="{F4F1FB2B-025E-47C3-9BBA-7DC2218DA2DC}" type="parTrans" cxnId="{C3F44B4B-B143-410D-86A3-96365F775B95}">
      <dgm:prSet/>
      <dgm:spPr/>
      <dgm:t>
        <a:bodyPr/>
        <a:lstStyle/>
        <a:p>
          <a:endParaRPr lang="fr-FR"/>
        </a:p>
      </dgm:t>
    </dgm:pt>
    <dgm:pt modelId="{2D479211-5FC1-441D-BCDC-FF8D3AB876CC}" type="sibTrans" cxnId="{C3F44B4B-B143-410D-86A3-96365F775B95}">
      <dgm:prSet/>
      <dgm:spPr/>
      <dgm:t>
        <a:bodyPr/>
        <a:lstStyle/>
        <a:p>
          <a:endParaRPr lang="fr-FR"/>
        </a:p>
      </dgm:t>
    </dgm:pt>
    <dgm:pt modelId="{DD01C99B-70FD-4259-87FE-EEAC827627A4}">
      <dgm:prSet phldrT="[Texte]"/>
      <dgm:spPr/>
      <dgm:t>
        <a:bodyPr/>
        <a:lstStyle/>
        <a:p>
          <a:r>
            <a:rPr lang="fr-FR" smtClean="0"/>
            <a:t>Introduction</a:t>
          </a:r>
          <a:endParaRPr lang="fr-FR" dirty="0"/>
        </a:p>
      </dgm:t>
    </dgm:pt>
    <dgm:pt modelId="{A88855D8-2706-4E06-88C9-906807DAA308}" type="parTrans" cxnId="{9A92F3CF-A67F-4D23-A77A-30E9D91D7689}">
      <dgm:prSet/>
      <dgm:spPr/>
      <dgm:t>
        <a:bodyPr/>
        <a:lstStyle/>
        <a:p>
          <a:endParaRPr lang="fr-FR"/>
        </a:p>
      </dgm:t>
    </dgm:pt>
    <dgm:pt modelId="{48AEBB5C-1257-46BA-AFBF-D75C1DE2C2B4}" type="sibTrans" cxnId="{9A92F3CF-A67F-4D23-A77A-30E9D91D7689}">
      <dgm:prSet/>
      <dgm:spPr/>
      <dgm:t>
        <a:bodyPr/>
        <a:lstStyle/>
        <a:p>
          <a:endParaRPr lang="fr-FR"/>
        </a:p>
      </dgm:t>
    </dgm:pt>
    <dgm:pt modelId="{E67E803A-8458-4052-B8B6-1E36728C1B0A}" type="pres">
      <dgm:prSet presAssocID="{D1509EF0-74B7-4079-A210-A770E1423BDA}" presName="Name0" presStyleCnt="0">
        <dgm:presLayoutVars>
          <dgm:dir/>
          <dgm:resizeHandles val="exact"/>
        </dgm:presLayoutVars>
      </dgm:prSet>
      <dgm:spPr/>
    </dgm:pt>
    <dgm:pt modelId="{1403F642-56FB-42B1-99E1-7407F0AFDEE7}" type="pres">
      <dgm:prSet presAssocID="{DD01C99B-70FD-4259-87FE-EEAC827627A4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6DA36C9-0246-4F02-BA72-FDDF23D5C862}" type="pres">
      <dgm:prSet presAssocID="{48AEBB5C-1257-46BA-AFBF-D75C1DE2C2B4}" presName="parSpace" presStyleCnt="0"/>
      <dgm:spPr/>
    </dgm:pt>
    <dgm:pt modelId="{6F02A5B5-6569-486C-8632-FCBB6AB0BFF1}" type="pres">
      <dgm:prSet presAssocID="{2A5904F4-B22F-481B-9768-EE71E022BEDE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BB4C8A3-C59B-4180-81E7-7143434CBEA5}" type="pres">
      <dgm:prSet presAssocID="{22F44E8D-1A52-4C26-A6B4-98B10A6B0943}" presName="parSpace" presStyleCnt="0"/>
      <dgm:spPr/>
    </dgm:pt>
    <dgm:pt modelId="{AE4F25E8-5937-4CDE-AF7E-D8A9C34A8DFF}" type="pres">
      <dgm:prSet presAssocID="{2E2ED0D5-4164-4A11-B50A-A82DD1183642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AC72BB7-F612-4876-8D8E-6643CD5A0380}" type="pres">
      <dgm:prSet presAssocID="{444FA12B-ACED-4DE1-B0E2-CDE0CB2B9DDD}" presName="parSpace" presStyleCnt="0"/>
      <dgm:spPr/>
    </dgm:pt>
    <dgm:pt modelId="{0DE1BF68-37A4-4BF5-BE37-D1824D8E04EF}" type="pres">
      <dgm:prSet presAssocID="{E1741B08-7009-4CC5-86F7-B498C7FB25CB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FA7B9BD-2491-42BF-93D2-425F92AFA3C1}" type="pres">
      <dgm:prSet presAssocID="{59D4CEE5-D90F-4028-9996-C903D27139B1}" presName="parSpace" presStyleCnt="0"/>
      <dgm:spPr/>
    </dgm:pt>
    <dgm:pt modelId="{F81BB686-D973-40A7-A406-BD80A2145601}" type="pres">
      <dgm:prSet presAssocID="{B8BF16F8-5974-472C-943E-76AE21527536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4D6B2B7-0439-4CFF-9098-2F3D2DF2B33D}" type="presOf" srcId="{2E2ED0D5-4164-4A11-B50A-A82DD1183642}" destId="{AE4F25E8-5937-4CDE-AF7E-D8A9C34A8DFF}" srcOrd="0" destOrd="0" presId="urn:microsoft.com/office/officeart/2005/8/layout/hChevron3"/>
    <dgm:cxn modelId="{643E416E-A4DA-4774-872B-07C00FC23AE9}" type="presOf" srcId="{2A5904F4-B22F-481B-9768-EE71E022BEDE}" destId="{6F02A5B5-6569-486C-8632-FCBB6AB0BFF1}" srcOrd="0" destOrd="0" presId="urn:microsoft.com/office/officeart/2005/8/layout/hChevron3"/>
    <dgm:cxn modelId="{70696A0F-48A3-4702-A160-DC6E556118F4}" type="presOf" srcId="{E1741B08-7009-4CC5-86F7-B498C7FB25CB}" destId="{0DE1BF68-37A4-4BF5-BE37-D1824D8E04EF}" srcOrd="0" destOrd="0" presId="urn:microsoft.com/office/officeart/2005/8/layout/hChevron3"/>
    <dgm:cxn modelId="{90807FB9-F652-4768-A2B5-642B57B062BA}" srcId="{D1509EF0-74B7-4079-A210-A770E1423BDA}" destId="{E1741B08-7009-4CC5-86F7-B498C7FB25CB}" srcOrd="3" destOrd="0" parTransId="{50FAEF87-5CCC-455A-ABE6-326F1986F4DD}" sibTransId="{59D4CEE5-D90F-4028-9996-C903D27139B1}"/>
    <dgm:cxn modelId="{F84460CC-8493-4FC4-890B-7C47D8304402}" type="presOf" srcId="{B8BF16F8-5974-472C-943E-76AE21527536}" destId="{F81BB686-D973-40A7-A406-BD80A2145601}" srcOrd="0" destOrd="0" presId="urn:microsoft.com/office/officeart/2005/8/layout/hChevron3"/>
    <dgm:cxn modelId="{9A92F3CF-A67F-4D23-A77A-30E9D91D7689}" srcId="{D1509EF0-74B7-4079-A210-A770E1423BDA}" destId="{DD01C99B-70FD-4259-87FE-EEAC827627A4}" srcOrd="0" destOrd="0" parTransId="{A88855D8-2706-4E06-88C9-906807DAA308}" sibTransId="{48AEBB5C-1257-46BA-AFBF-D75C1DE2C2B4}"/>
    <dgm:cxn modelId="{6BFAE1AC-EE1D-4035-A09B-545493CECBD5}" type="presOf" srcId="{D1509EF0-74B7-4079-A210-A770E1423BDA}" destId="{E67E803A-8458-4052-B8B6-1E36728C1B0A}" srcOrd="0" destOrd="0" presId="urn:microsoft.com/office/officeart/2005/8/layout/hChevron3"/>
    <dgm:cxn modelId="{C3F44B4B-B143-410D-86A3-96365F775B95}" srcId="{D1509EF0-74B7-4079-A210-A770E1423BDA}" destId="{B8BF16F8-5974-472C-943E-76AE21527536}" srcOrd="4" destOrd="0" parTransId="{F4F1FB2B-025E-47C3-9BBA-7DC2218DA2DC}" sibTransId="{2D479211-5FC1-441D-BCDC-FF8D3AB876CC}"/>
    <dgm:cxn modelId="{2AF8C9D7-D644-4A44-BAEF-4FDE28E9FA43}" srcId="{D1509EF0-74B7-4079-A210-A770E1423BDA}" destId="{2A5904F4-B22F-481B-9768-EE71E022BEDE}" srcOrd="1" destOrd="0" parTransId="{71795508-A417-4861-9293-4C13367E1F5E}" sibTransId="{22F44E8D-1A52-4C26-A6B4-98B10A6B0943}"/>
    <dgm:cxn modelId="{FFC1BF41-B1A1-44BE-8DC4-38F5BE04F766}" type="presOf" srcId="{DD01C99B-70FD-4259-87FE-EEAC827627A4}" destId="{1403F642-56FB-42B1-99E1-7407F0AFDEE7}" srcOrd="0" destOrd="0" presId="urn:microsoft.com/office/officeart/2005/8/layout/hChevron3"/>
    <dgm:cxn modelId="{08D959B9-ACEF-46F5-9629-77A73C123391}" srcId="{D1509EF0-74B7-4079-A210-A770E1423BDA}" destId="{2E2ED0D5-4164-4A11-B50A-A82DD1183642}" srcOrd="2" destOrd="0" parTransId="{BFBD3772-70BD-4A95-A867-4CDEC97D9C73}" sibTransId="{444FA12B-ACED-4DE1-B0E2-CDE0CB2B9DDD}"/>
    <dgm:cxn modelId="{D10B8E32-D6E8-4E47-A30F-A6388BCF9C96}" type="presParOf" srcId="{E67E803A-8458-4052-B8B6-1E36728C1B0A}" destId="{1403F642-56FB-42B1-99E1-7407F0AFDEE7}" srcOrd="0" destOrd="0" presId="urn:microsoft.com/office/officeart/2005/8/layout/hChevron3"/>
    <dgm:cxn modelId="{722FF124-F27E-4E54-8CEA-625C94B0DAE8}" type="presParOf" srcId="{E67E803A-8458-4052-B8B6-1E36728C1B0A}" destId="{F6DA36C9-0246-4F02-BA72-FDDF23D5C862}" srcOrd="1" destOrd="0" presId="urn:microsoft.com/office/officeart/2005/8/layout/hChevron3"/>
    <dgm:cxn modelId="{AB5D19E1-D005-408E-AE96-C5FA4A502CE7}" type="presParOf" srcId="{E67E803A-8458-4052-B8B6-1E36728C1B0A}" destId="{6F02A5B5-6569-486C-8632-FCBB6AB0BFF1}" srcOrd="2" destOrd="0" presId="urn:microsoft.com/office/officeart/2005/8/layout/hChevron3"/>
    <dgm:cxn modelId="{4D071F50-446F-4E1F-97DA-71C495F2289B}" type="presParOf" srcId="{E67E803A-8458-4052-B8B6-1E36728C1B0A}" destId="{9BB4C8A3-C59B-4180-81E7-7143434CBEA5}" srcOrd="3" destOrd="0" presId="urn:microsoft.com/office/officeart/2005/8/layout/hChevron3"/>
    <dgm:cxn modelId="{6E06D8FD-0962-41A3-9F9F-92D5532E19B6}" type="presParOf" srcId="{E67E803A-8458-4052-B8B6-1E36728C1B0A}" destId="{AE4F25E8-5937-4CDE-AF7E-D8A9C34A8DFF}" srcOrd="4" destOrd="0" presId="urn:microsoft.com/office/officeart/2005/8/layout/hChevron3"/>
    <dgm:cxn modelId="{DFC9182B-76E9-4BD6-9DD9-4B6D36ADE4C8}" type="presParOf" srcId="{E67E803A-8458-4052-B8B6-1E36728C1B0A}" destId="{1AC72BB7-F612-4876-8D8E-6643CD5A0380}" srcOrd="5" destOrd="0" presId="urn:microsoft.com/office/officeart/2005/8/layout/hChevron3"/>
    <dgm:cxn modelId="{76AF6366-7584-4005-BD57-3300EEAE4FC3}" type="presParOf" srcId="{E67E803A-8458-4052-B8B6-1E36728C1B0A}" destId="{0DE1BF68-37A4-4BF5-BE37-D1824D8E04EF}" srcOrd="6" destOrd="0" presId="urn:microsoft.com/office/officeart/2005/8/layout/hChevron3"/>
    <dgm:cxn modelId="{0C79000F-EC81-4A3B-91E9-26FA93B79EAF}" type="presParOf" srcId="{E67E803A-8458-4052-B8B6-1E36728C1B0A}" destId="{5FA7B9BD-2491-42BF-93D2-425F92AFA3C1}" srcOrd="7" destOrd="0" presId="urn:microsoft.com/office/officeart/2005/8/layout/hChevron3"/>
    <dgm:cxn modelId="{58D91EF4-532B-4EEE-ACB3-2A419CE908BA}" type="presParOf" srcId="{E67E803A-8458-4052-B8B6-1E36728C1B0A}" destId="{F81BB686-D973-40A7-A406-BD80A2145601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1509EF0-74B7-4079-A210-A770E1423BDA}" type="doc">
      <dgm:prSet loTypeId="urn:microsoft.com/office/officeart/2005/8/layout/hChevron3" loCatId="process" qsTypeId="urn:microsoft.com/office/officeart/2005/8/quickstyle/3d4" qsCatId="3D" csTypeId="urn:microsoft.com/office/officeart/2005/8/colors/accent1_2" csCatId="accent1" phldr="1"/>
      <dgm:spPr/>
    </dgm:pt>
    <dgm:pt modelId="{2A5904F4-B22F-481B-9768-EE71E022BEDE}">
      <dgm:prSet phldrT="[Texte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fr-FR" dirty="0" smtClean="0"/>
            <a:t>Partie I</a:t>
          </a:r>
          <a:endParaRPr lang="fr-FR" dirty="0"/>
        </a:p>
      </dgm:t>
    </dgm:pt>
    <dgm:pt modelId="{71795508-A417-4861-9293-4C13367E1F5E}" type="parTrans" cxnId="{2AF8C9D7-D644-4A44-BAEF-4FDE28E9FA43}">
      <dgm:prSet/>
      <dgm:spPr/>
      <dgm:t>
        <a:bodyPr/>
        <a:lstStyle/>
        <a:p>
          <a:endParaRPr lang="fr-FR"/>
        </a:p>
      </dgm:t>
    </dgm:pt>
    <dgm:pt modelId="{22F44E8D-1A52-4C26-A6B4-98B10A6B0943}" type="sibTrans" cxnId="{2AF8C9D7-D644-4A44-BAEF-4FDE28E9FA43}">
      <dgm:prSet/>
      <dgm:spPr/>
      <dgm:t>
        <a:bodyPr/>
        <a:lstStyle/>
        <a:p>
          <a:endParaRPr lang="fr-FR"/>
        </a:p>
      </dgm:t>
    </dgm:pt>
    <dgm:pt modelId="{2E2ED0D5-4164-4A11-B50A-A82DD1183642}">
      <dgm:prSet phldrT="[Texte]"/>
      <dgm:spPr/>
      <dgm:t>
        <a:bodyPr/>
        <a:lstStyle/>
        <a:p>
          <a:r>
            <a:rPr lang="fr-FR" dirty="0" smtClean="0"/>
            <a:t>Partie II</a:t>
          </a:r>
          <a:endParaRPr lang="fr-FR" dirty="0"/>
        </a:p>
      </dgm:t>
    </dgm:pt>
    <dgm:pt modelId="{BFBD3772-70BD-4A95-A867-4CDEC97D9C73}" type="parTrans" cxnId="{08D959B9-ACEF-46F5-9629-77A73C123391}">
      <dgm:prSet/>
      <dgm:spPr/>
      <dgm:t>
        <a:bodyPr/>
        <a:lstStyle/>
        <a:p>
          <a:endParaRPr lang="fr-FR"/>
        </a:p>
      </dgm:t>
    </dgm:pt>
    <dgm:pt modelId="{444FA12B-ACED-4DE1-B0E2-CDE0CB2B9DDD}" type="sibTrans" cxnId="{08D959B9-ACEF-46F5-9629-77A73C123391}">
      <dgm:prSet/>
      <dgm:spPr/>
      <dgm:t>
        <a:bodyPr/>
        <a:lstStyle/>
        <a:p>
          <a:endParaRPr lang="fr-FR"/>
        </a:p>
      </dgm:t>
    </dgm:pt>
    <dgm:pt modelId="{E1741B08-7009-4CC5-86F7-B498C7FB25CB}">
      <dgm:prSet phldrT="[Texte]"/>
      <dgm:spPr/>
      <dgm:t>
        <a:bodyPr/>
        <a:lstStyle/>
        <a:p>
          <a:r>
            <a:rPr lang="fr-FR" dirty="0" smtClean="0"/>
            <a:t>Partie III</a:t>
          </a:r>
          <a:endParaRPr lang="fr-FR" dirty="0"/>
        </a:p>
      </dgm:t>
    </dgm:pt>
    <dgm:pt modelId="{50FAEF87-5CCC-455A-ABE6-326F1986F4DD}" type="parTrans" cxnId="{90807FB9-F652-4768-A2B5-642B57B062BA}">
      <dgm:prSet/>
      <dgm:spPr/>
      <dgm:t>
        <a:bodyPr/>
        <a:lstStyle/>
        <a:p>
          <a:endParaRPr lang="fr-FR"/>
        </a:p>
      </dgm:t>
    </dgm:pt>
    <dgm:pt modelId="{59D4CEE5-D90F-4028-9996-C903D27139B1}" type="sibTrans" cxnId="{90807FB9-F652-4768-A2B5-642B57B062BA}">
      <dgm:prSet/>
      <dgm:spPr/>
      <dgm:t>
        <a:bodyPr/>
        <a:lstStyle/>
        <a:p>
          <a:endParaRPr lang="fr-FR"/>
        </a:p>
      </dgm:t>
    </dgm:pt>
    <dgm:pt modelId="{B8BF16F8-5974-472C-943E-76AE21527536}">
      <dgm:prSet phldrT="[Texte]"/>
      <dgm:spPr/>
      <dgm:t>
        <a:bodyPr/>
        <a:lstStyle/>
        <a:p>
          <a:r>
            <a:rPr lang="fr-FR" dirty="0" smtClean="0"/>
            <a:t>Conclusion</a:t>
          </a:r>
          <a:endParaRPr lang="fr-FR" dirty="0"/>
        </a:p>
      </dgm:t>
    </dgm:pt>
    <dgm:pt modelId="{F4F1FB2B-025E-47C3-9BBA-7DC2218DA2DC}" type="parTrans" cxnId="{C3F44B4B-B143-410D-86A3-96365F775B95}">
      <dgm:prSet/>
      <dgm:spPr/>
      <dgm:t>
        <a:bodyPr/>
        <a:lstStyle/>
        <a:p>
          <a:endParaRPr lang="fr-FR"/>
        </a:p>
      </dgm:t>
    </dgm:pt>
    <dgm:pt modelId="{2D479211-5FC1-441D-BCDC-FF8D3AB876CC}" type="sibTrans" cxnId="{C3F44B4B-B143-410D-86A3-96365F775B95}">
      <dgm:prSet/>
      <dgm:spPr/>
      <dgm:t>
        <a:bodyPr/>
        <a:lstStyle/>
        <a:p>
          <a:endParaRPr lang="fr-FR"/>
        </a:p>
      </dgm:t>
    </dgm:pt>
    <dgm:pt modelId="{DD01C99B-70FD-4259-87FE-EEAC827627A4}">
      <dgm:prSet phldrT="[Texte]"/>
      <dgm:spPr/>
      <dgm:t>
        <a:bodyPr/>
        <a:lstStyle/>
        <a:p>
          <a:r>
            <a:rPr lang="fr-FR" smtClean="0"/>
            <a:t>Introduction</a:t>
          </a:r>
          <a:endParaRPr lang="fr-FR" dirty="0"/>
        </a:p>
      </dgm:t>
    </dgm:pt>
    <dgm:pt modelId="{A88855D8-2706-4E06-88C9-906807DAA308}" type="parTrans" cxnId="{9A92F3CF-A67F-4D23-A77A-30E9D91D7689}">
      <dgm:prSet/>
      <dgm:spPr/>
      <dgm:t>
        <a:bodyPr/>
        <a:lstStyle/>
        <a:p>
          <a:endParaRPr lang="fr-FR"/>
        </a:p>
      </dgm:t>
    </dgm:pt>
    <dgm:pt modelId="{48AEBB5C-1257-46BA-AFBF-D75C1DE2C2B4}" type="sibTrans" cxnId="{9A92F3CF-A67F-4D23-A77A-30E9D91D7689}">
      <dgm:prSet/>
      <dgm:spPr/>
      <dgm:t>
        <a:bodyPr/>
        <a:lstStyle/>
        <a:p>
          <a:endParaRPr lang="fr-FR"/>
        </a:p>
      </dgm:t>
    </dgm:pt>
    <dgm:pt modelId="{E67E803A-8458-4052-B8B6-1E36728C1B0A}" type="pres">
      <dgm:prSet presAssocID="{D1509EF0-74B7-4079-A210-A770E1423BDA}" presName="Name0" presStyleCnt="0">
        <dgm:presLayoutVars>
          <dgm:dir/>
          <dgm:resizeHandles val="exact"/>
        </dgm:presLayoutVars>
      </dgm:prSet>
      <dgm:spPr/>
    </dgm:pt>
    <dgm:pt modelId="{1403F642-56FB-42B1-99E1-7407F0AFDEE7}" type="pres">
      <dgm:prSet presAssocID="{DD01C99B-70FD-4259-87FE-EEAC827627A4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6DA36C9-0246-4F02-BA72-FDDF23D5C862}" type="pres">
      <dgm:prSet presAssocID="{48AEBB5C-1257-46BA-AFBF-D75C1DE2C2B4}" presName="parSpace" presStyleCnt="0"/>
      <dgm:spPr/>
    </dgm:pt>
    <dgm:pt modelId="{6F02A5B5-6569-486C-8632-FCBB6AB0BFF1}" type="pres">
      <dgm:prSet presAssocID="{2A5904F4-B22F-481B-9768-EE71E022BEDE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BB4C8A3-C59B-4180-81E7-7143434CBEA5}" type="pres">
      <dgm:prSet presAssocID="{22F44E8D-1A52-4C26-A6B4-98B10A6B0943}" presName="parSpace" presStyleCnt="0"/>
      <dgm:spPr/>
    </dgm:pt>
    <dgm:pt modelId="{AE4F25E8-5937-4CDE-AF7E-D8A9C34A8DFF}" type="pres">
      <dgm:prSet presAssocID="{2E2ED0D5-4164-4A11-B50A-A82DD1183642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AC72BB7-F612-4876-8D8E-6643CD5A0380}" type="pres">
      <dgm:prSet presAssocID="{444FA12B-ACED-4DE1-B0E2-CDE0CB2B9DDD}" presName="parSpace" presStyleCnt="0"/>
      <dgm:spPr/>
    </dgm:pt>
    <dgm:pt modelId="{0DE1BF68-37A4-4BF5-BE37-D1824D8E04EF}" type="pres">
      <dgm:prSet presAssocID="{E1741B08-7009-4CC5-86F7-B498C7FB25CB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FA7B9BD-2491-42BF-93D2-425F92AFA3C1}" type="pres">
      <dgm:prSet presAssocID="{59D4CEE5-D90F-4028-9996-C903D27139B1}" presName="parSpace" presStyleCnt="0"/>
      <dgm:spPr/>
    </dgm:pt>
    <dgm:pt modelId="{F81BB686-D973-40A7-A406-BD80A2145601}" type="pres">
      <dgm:prSet presAssocID="{B8BF16F8-5974-472C-943E-76AE21527536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8E8166B3-8654-47D4-A6F7-3E912B917604}" type="presOf" srcId="{D1509EF0-74B7-4079-A210-A770E1423BDA}" destId="{E67E803A-8458-4052-B8B6-1E36728C1B0A}" srcOrd="0" destOrd="0" presId="urn:microsoft.com/office/officeart/2005/8/layout/hChevron3"/>
    <dgm:cxn modelId="{A247B080-3A60-4446-B074-F83EC088424F}" type="presOf" srcId="{B8BF16F8-5974-472C-943E-76AE21527536}" destId="{F81BB686-D973-40A7-A406-BD80A2145601}" srcOrd="0" destOrd="0" presId="urn:microsoft.com/office/officeart/2005/8/layout/hChevron3"/>
    <dgm:cxn modelId="{A4F364D4-AA17-45CC-9614-C23FCAD7672F}" type="presOf" srcId="{2E2ED0D5-4164-4A11-B50A-A82DD1183642}" destId="{AE4F25E8-5937-4CDE-AF7E-D8A9C34A8DFF}" srcOrd="0" destOrd="0" presId="urn:microsoft.com/office/officeart/2005/8/layout/hChevron3"/>
    <dgm:cxn modelId="{9A92F3CF-A67F-4D23-A77A-30E9D91D7689}" srcId="{D1509EF0-74B7-4079-A210-A770E1423BDA}" destId="{DD01C99B-70FD-4259-87FE-EEAC827627A4}" srcOrd="0" destOrd="0" parTransId="{A88855D8-2706-4E06-88C9-906807DAA308}" sibTransId="{48AEBB5C-1257-46BA-AFBF-D75C1DE2C2B4}"/>
    <dgm:cxn modelId="{EE69FEFA-EDD0-42E4-A881-4B7B141D9C93}" type="presOf" srcId="{DD01C99B-70FD-4259-87FE-EEAC827627A4}" destId="{1403F642-56FB-42B1-99E1-7407F0AFDEE7}" srcOrd="0" destOrd="0" presId="urn:microsoft.com/office/officeart/2005/8/layout/hChevron3"/>
    <dgm:cxn modelId="{90807FB9-F652-4768-A2B5-642B57B062BA}" srcId="{D1509EF0-74B7-4079-A210-A770E1423BDA}" destId="{E1741B08-7009-4CC5-86F7-B498C7FB25CB}" srcOrd="3" destOrd="0" parTransId="{50FAEF87-5CCC-455A-ABE6-326F1986F4DD}" sibTransId="{59D4CEE5-D90F-4028-9996-C903D27139B1}"/>
    <dgm:cxn modelId="{3E137C02-09F5-4E21-891C-A1F9E5690A7B}" type="presOf" srcId="{2A5904F4-B22F-481B-9768-EE71E022BEDE}" destId="{6F02A5B5-6569-486C-8632-FCBB6AB0BFF1}" srcOrd="0" destOrd="0" presId="urn:microsoft.com/office/officeart/2005/8/layout/hChevron3"/>
    <dgm:cxn modelId="{C3F44B4B-B143-410D-86A3-96365F775B95}" srcId="{D1509EF0-74B7-4079-A210-A770E1423BDA}" destId="{B8BF16F8-5974-472C-943E-76AE21527536}" srcOrd="4" destOrd="0" parTransId="{F4F1FB2B-025E-47C3-9BBA-7DC2218DA2DC}" sibTransId="{2D479211-5FC1-441D-BCDC-FF8D3AB876CC}"/>
    <dgm:cxn modelId="{08D959B9-ACEF-46F5-9629-77A73C123391}" srcId="{D1509EF0-74B7-4079-A210-A770E1423BDA}" destId="{2E2ED0D5-4164-4A11-B50A-A82DD1183642}" srcOrd="2" destOrd="0" parTransId="{BFBD3772-70BD-4A95-A867-4CDEC97D9C73}" sibTransId="{444FA12B-ACED-4DE1-B0E2-CDE0CB2B9DDD}"/>
    <dgm:cxn modelId="{2AF8C9D7-D644-4A44-BAEF-4FDE28E9FA43}" srcId="{D1509EF0-74B7-4079-A210-A770E1423BDA}" destId="{2A5904F4-B22F-481B-9768-EE71E022BEDE}" srcOrd="1" destOrd="0" parTransId="{71795508-A417-4861-9293-4C13367E1F5E}" sibTransId="{22F44E8D-1A52-4C26-A6B4-98B10A6B0943}"/>
    <dgm:cxn modelId="{8C5B714C-34DA-4B47-8955-04B05F5368AB}" type="presOf" srcId="{E1741B08-7009-4CC5-86F7-B498C7FB25CB}" destId="{0DE1BF68-37A4-4BF5-BE37-D1824D8E04EF}" srcOrd="0" destOrd="0" presId="urn:microsoft.com/office/officeart/2005/8/layout/hChevron3"/>
    <dgm:cxn modelId="{76CEA3E7-4696-41E8-BAC0-E95FBBBA70BF}" type="presParOf" srcId="{E67E803A-8458-4052-B8B6-1E36728C1B0A}" destId="{1403F642-56FB-42B1-99E1-7407F0AFDEE7}" srcOrd="0" destOrd="0" presId="urn:microsoft.com/office/officeart/2005/8/layout/hChevron3"/>
    <dgm:cxn modelId="{4EEF403D-94B7-4693-8237-4E50559C6E54}" type="presParOf" srcId="{E67E803A-8458-4052-B8B6-1E36728C1B0A}" destId="{F6DA36C9-0246-4F02-BA72-FDDF23D5C862}" srcOrd="1" destOrd="0" presId="urn:microsoft.com/office/officeart/2005/8/layout/hChevron3"/>
    <dgm:cxn modelId="{7F421040-18DD-46A3-9078-EB4CCCFEC3AB}" type="presParOf" srcId="{E67E803A-8458-4052-B8B6-1E36728C1B0A}" destId="{6F02A5B5-6569-486C-8632-FCBB6AB0BFF1}" srcOrd="2" destOrd="0" presId="urn:microsoft.com/office/officeart/2005/8/layout/hChevron3"/>
    <dgm:cxn modelId="{F94829EE-E474-4144-A854-38B0BEFB2656}" type="presParOf" srcId="{E67E803A-8458-4052-B8B6-1E36728C1B0A}" destId="{9BB4C8A3-C59B-4180-81E7-7143434CBEA5}" srcOrd="3" destOrd="0" presId="urn:microsoft.com/office/officeart/2005/8/layout/hChevron3"/>
    <dgm:cxn modelId="{080194DA-E1FF-4139-BACD-28D4C66F6798}" type="presParOf" srcId="{E67E803A-8458-4052-B8B6-1E36728C1B0A}" destId="{AE4F25E8-5937-4CDE-AF7E-D8A9C34A8DFF}" srcOrd="4" destOrd="0" presId="urn:microsoft.com/office/officeart/2005/8/layout/hChevron3"/>
    <dgm:cxn modelId="{B242F2A6-4502-4FB5-B4A4-9B25B43281CC}" type="presParOf" srcId="{E67E803A-8458-4052-B8B6-1E36728C1B0A}" destId="{1AC72BB7-F612-4876-8D8E-6643CD5A0380}" srcOrd="5" destOrd="0" presId="urn:microsoft.com/office/officeart/2005/8/layout/hChevron3"/>
    <dgm:cxn modelId="{C6AF0B5E-50F0-48B1-AC4C-F56154561DF0}" type="presParOf" srcId="{E67E803A-8458-4052-B8B6-1E36728C1B0A}" destId="{0DE1BF68-37A4-4BF5-BE37-D1824D8E04EF}" srcOrd="6" destOrd="0" presId="urn:microsoft.com/office/officeart/2005/8/layout/hChevron3"/>
    <dgm:cxn modelId="{69B13731-B310-4B1A-9613-81ABF78BC387}" type="presParOf" srcId="{E67E803A-8458-4052-B8B6-1E36728C1B0A}" destId="{5FA7B9BD-2491-42BF-93D2-425F92AFA3C1}" srcOrd="7" destOrd="0" presId="urn:microsoft.com/office/officeart/2005/8/layout/hChevron3"/>
    <dgm:cxn modelId="{3AD7903D-D2AB-4B22-A12A-2F8341F58EB1}" type="presParOf" srcId="{E67E803A-8458-4052-B8B6-1E36728C1B0A}" destId="{F81BB686-D973-40A7-A406-BD80A2145601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AEC4C5-1A61-40E7-BFF8-AC49B89B1168}">
      <dsp:nvSpPr>
        <dsp:cNvPr id="0" name=""/>
        <dsp:cNvSpPr/>
      </dsp:nvSpPr>
      <dsp:spPr>
        <a:xfrm>
          <a:off x="224289" y="474"/>
          <a:ext cx="8058634" cy="780493"/>
        </a:xfrm>
        <a:prstGeom prst="roundRect">
          <a:avLst>
            <a:gd name="adj" fmla="val 10000"/>
          </a:avLst>
        </a:prstGeom>
        <a:solidFill>
          <a:srgbClr val="C00000">
            <a:alpha val="5000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/>
            <a:t>UMS 3702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000" b="1" kern="1200" dirty="0" smtClean="0"/>
        </a:p>
      </dsp:txBody>
      <dsp:txXfrm>
        <a:off x="247149" y="23334"/>
        <a:ext cx="8012914" cy="734773"/>
      </dsp:txXfrm>
    </dsp:sp>
    <dsp:sp modelId="{63283117-FC86-488C-BD87-C67D11AC3CAC}">
      <dsp:nvSpPr>
        <dsp:cNvPr id="0" name=""/>
        <dsp:cNvSpPr/>
      </dsp:nvSpPr>
      <dsp:spPr>
        <a:xfrm flipH="1">
          <a:off x="233607" y="1078729"/>
          <a:ext cx="2461686" cy="17904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 val="6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b="1" kern="1200" dirty="0" smtClean="0"/>
            <a:t>UMR8161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b="0" i="1" kern="1200" dirty="0" smtClean="0"/>
            <a:t>Approches Génétiques, Fonctionnelles et Structurales des Cancers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500" b="0" kern="1200" dirty="0" smtClean="0"/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b="0" kern="1200" dirty="0" smtClean="0"/>
            <a:t>Directeur: Yvan de LAUNOIT</a:t>
          </a:r>
        </a:p>
      </dsp:txBody>
      <dsp:txXfrm>
        <a:off x="286046" y="1131168"/>
        <a:ext cx="2356808" cy="1685533"/>
      </dsp:txXfrm>
    </dsp:sp>
    <dsp:sp modelId="{E95AFB49-AF47-4C5C-8B12-220081556B26}">
      <dsp:nvSpPr>
        <dsp:cNvPr id="0" name=""/>
        <dsp:cNvSpPr/>
      </dsp:nvSpPr>
      <dsp:spPr>
        <a:xfrm>
          <a:off x="2862753" y="1078729"/>
          <a:ext cx="2508199" cy="17904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 val="6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b="1" kern="1200" dirty="0" smtClean="0"/>
            <a:t>UMR8204 / INSERM U1019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b="0" i="1" kern="1200" dirty="0" smtClean="0"/>
            <a:t>Centre d’Infection et d’Immunité de Lille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500" b="0" kern="1200" dirty="0" smtClean="0"/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b="0" kern="1200" dirty="0" smtClean="0"/>
            <a:t>Directeur: Camille LOCHT</a:t>
          </a:r>
        </a:p>
      </dsp:txBody>
      <dsp:txXfrm>
        <a:off x="2915192" y="1131168"/>
        <a:ext cx="2403321" cy="1685533"/>
      </dsp:txXfrm>
    </dsp:sp>
    <dsp:sp modelId="{DEDF96FD-FE4C-4767-9725-DB18AF76379C}">
      <dsp:nvSpPr>
        <dsp:cNvPr id="0" name=""/>
        <dsp:cNvSpPr/>
      </dsp:nvSpPr>
      <dsp:spPr>
        <a:xfrm>
          <a:off x="5685825" y="1078729"/>
          <a:ext cx="2508199" cy="17904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 val="6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b="1" kern="1200" dirty="0" smtClean="0"/>
            <a:t>UMR8199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b="0" i="1" kern="1200" dirty="0" smtClean="0"/>
            <a:t>Génomique des Maladies Métaboliques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Directeur : Philippe FROGUEL</a:t>
          </a:r>
          <a:endParaRPr lang="fr-FR" sz="1500" kern="1200" dirty="0"/>
        </a:p>
      </dsp:txBody>
      <dsp:txXfrm>
        <a:off x="5738264" y="1131168"/>
        <a:ext cx="2403321" cy="168553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03F642-56FB-42B1-99E1-7407F0AFDEE7}">
      <dsp:nvSpPr>
        <dsp:cNvPr id="0" name=""/>
        <dsp:cNvSpPr/>
      </dsp:nvSpPr>
      <dsp:spPr>
        <a:xfrm>
          <a:off x="834" y="0"/>
          <a:ext cx="1627583" cy="255031"/>
        </a:xfrm>
        <a:prstGeom prst="homePlate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342" tIns="34671" rIns="17336" bIns="34671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Introduction</a:t>
          </a:r>
          <a:endParaRPr lang="fr-FR" sz="1300" kern="1200" dirty="0"/>
        </a:p>
      </dsp:txBody>
      <dsp:txXfrm>
        <a:off x="834" y="0"/>
        <a:ext cx="1563825" cy="255031"/>
      </dsp:txXfrm>
    </dsp:sp>
    <dsp:sp modelId="{6F02A5B5-6569-486C-8632-FCBB6AB0BFF1}">
      <dsp:nvSpPr>
        <dsp:cNvPr id="0" name=""/>
        <dsp:cNvSpPr/>
      </dsp:nvSpPr>
      <dsp:spPr>
        <a:xfrm>
          <a:off x="1302901" y="0"/>
          <a:ext cx="1627583" cy="25503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Partie I</a:t>
          </a:r>
          <a:endParaRPr lang="fr-FR" sz="1300" kern="1200" dirty="0"/>
        </a:p>
      </dsp:txBody>
      <dsp:txXfrm>
        <a:off x="1430417" y="0"/>
        <a:ext cx="1372552" cy="255031"/>
      </dsp:txXfrm>
    </dsp:sp>
    <dsp:sp modelId="{AE4F25E8-5937-4CDE-AF7E-D8A9C34A8DFF}">
      <dsp:nvSpPr>
        <dsp:cNvPr id="0" name=""/>
        <dsp:cNvSpPr/>
      </dsp:nvSpPr>
      <dsp:spPr>
        <a:xfrm>
          <a:off x="2604967" y="0"/>
          <a:ext cx="1627583" cy="25503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Partie II</a:t>
          </a:r>
          <a:endParaRPr lang="fr-FR" sz="1300" kern="1200" dirty="0"/>
        </a:p>
      </dsp:txBody>
      <dsp:txXfrm>
        <a:off x="2732483" y="0"/>
        <a:ext cx="1372552" cy="255031"/>
      </dsp:txXfrm>
    </dsp:sp>
    <dsp:sp modelId="{0DE1BF68-37A4-4BF5-BE37-D1824D8E04EF}">
      <dsp:nvSpPr>
        <dsp:cNvPr id="0" name=""/>
        <dsp:cNvSpPr/>
      </dsp:nvSpPr>
      <dsp:spPr>
        <a:xfrm>
          <a:off x="3907034" y="0"/>
          <a:ext cx="1627583" cy="25503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Partie III</a:t>
          </a:r>
          <a:endParaRPr lang="fr-FR" sz="1300" kern="1200" dirty="0"/>
        </a:p>
      </dsp:txBody>
      <dsp:txXfrm>
        <a:off x="4034550" y="0"/>
        <a:ext cx="1372552" cy="255031"/>
      </dsp:txXfrm>
    </dsp:sp>
    <dsp:sp modelId="{F81BB686-D973-40A7-A406-BD80A2145601}">
      <dsp:nvSpPr>
        <dsp:cNvPr id="0" name=""/>
        <dsp:cNvSpPr/>
      </dsp:nvSpPr>
      <dsp:spPr>
        <a:xfrm>
          <a:off x="5209101" y="0"/>
          <a:ext cx="1627583" cy="25503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Conclusion</a:t>
          </a:r>
          <a:endParaRPr lang="fr-FR" sz="1300" kern="1200" dirty="0"/>
        </a:p>
      </dsp:txBody>
      <dsp:txXfrm>
        <a:off x="5336617" y="0"/>
        <a:ext cx="1372552" cy="255031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03F642-56FB-42B1-99E1-7407F0AFDEE7}">
      <dsp:nvSpPr>
        <dsp:cNvPr id="0" name=""/>
        <dsp:cNvSpPr/>
      </dsp:nvSpPr>
      <dsp:spPr>
        <a:xfrm>
          <a:off x="834" y="0"/>
          <a:ext cx="1627583" cy="255031"/>
        </a:xfrm>
        <a:prstGeom prst="homePlate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342" tIns="34671" rIns="17336" bIns="34671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Introduction</a:t>
          </a:r>
          <a:endParaRPr lang="fr-FR" sz="1300" kern="1200" dirty="0"/>
        </a:p>
      </dsp:txBody>
      <dsp:txXfrm>
        <a:off x="834" y="0"/>
        <a:ext cx="1563825" cy="255031"/>
      </dsp:txXfrm>
    </dsp:sp>
    <dsp:sp modelId="{6F02A5B5-6569-486C-8632-FCBB6AB0BFF1}">
      <dsp:nvSpPr>
        <dsp:cNvPr id="0" name=""/>
        <dsp:cNvSpPr/>
      </dsp:nvSpPr>
      <dsp:spPr>
        <a:xfrm>
          <a:off x="1302901" y="0"/>
          <a:ext cx="1627583" cy="25503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Partie I</a:t>
          </a:r>
          <a:endParaRPr lang="fr-FR" sz="1300" kern="1200" dirty="0"/>
        </a:p>
      </dsp:txBody>
      <dsp:txXfrm>
        <a:off x="1430417" y="0"/>
        <a:ext cx="1372552" cy="255031"/>
      </dsp:txXfrm>
    </dsp:sp>
    <dsp:sp modelId="{AE4F25E8-5937-4CDE-AF7E-D8A9C34A8DFF}">
      <dsp:nvSpPr>
        <dsp:cNvPr id="0" name=""/>
        <dsp:cNvSpPr/>
      </dsp:nvSpPr>
      <dsp:spPr>
        <a:xfrm>
          <a:off x="2604967" y="0"/>
          <a:ext cx="1627583" cy="25503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Partie II</a:t>
          </a:r>
          <a:endParaRPr lang="fr-FR" sz="1300" kern="1200" dirty="0"/>
        </a:p>
      </dsp:txBody>
      <dsp:txXfrm>
        <a:off x="2732483" y="0"/>
        <a:ext cx="1372552" cy="255031"/>
      </dsp:txXfrm>
    </dsp:sp>
    <dsp:sp modelId="{0DE1BF68-37A4-4BF5-BE37-D1824D8E04EF}">
      <dsp:nvSpPr>
        <dsp:cNvPr id="0" name=""/>
        <dsp:cNvSpPr/>
      </dsp:nvSpPr>
      <dsp:spPr>
        <a:xfrm>
          <a:off x="3907034" y="0"/>
          <a:ext cx="1627583" cy="25503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Partie III</a:t>
          </a:r>
          <a:endParaRPr lang="fr-FR" sz="1300" kern="1200" dirty="0"/>
        </a:p>
      </dsp:txBody>
      <dsp:txXfrm>
        <a:off x="4034550" y="0"/>
        <a:ext cx="1372552" cy="255031"/>
      </dsp:txXfrm>
    </dsp:sp>
    <dsp:sp modelId="{F81BB686-D973-40A7-A406-BD80A2145601}">
      <dsp:nvSpPr>
        <dsp:cNvPr id="0" name=""/>
        <dsp:cNvSpPr/>
      </dsp:nvSpPr>
      <dsp:spPr>
        <a:xfrm>
          <a:off x="5209101" y="0"/>
          <a:ext cx="1627583" cy="25503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Conclusion</a:t>
          </a:r>
          <a:endParaRPr lang="fr-FR" sz="1300" kern="1200" dirty="0"/>
        </a:p>
      </dsp:txBody>
      <dsp:txXfrm>
        <a:off x="5336617" y="0"/>
        <a:ext cx="1372552" cy="255031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03F642-56FB-42B1-99E1-7407F0AFDEE7}">
      <dsp:nvSpPr>
        <dsp:cNvPr id="0" name=""/>
        <dsp:cNvSpPr/>
      </dsp:nvSpPr>
      <dsp:spPr>
        <a:xfrm>
          <a:off x="834" y="0"/>
          <a:ext cx="1627583" cy="255031"/>
        </a:xfrm>
        <a:prstGeom prst="homePlate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342" tIns="34671" rIns="17336" bIns="34671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Introduction</a:t>
          </a:r>
          <a:endParaRPr lang="fr-FR" sz="1300" kern="1200" dirty="0"/>
        </a:p>
      </dsp:txBody>
      <dsp:txXfrm>
        <a:off x="834" y="0"/>
        <a:ext cx="1563825" cy="255031"/>
      </dsp:txXfrm>
    </dsp:sp>
    <dsp:sp modelId="{6F02A5B5-6569-486C-8632-FCBB6AB0BFF1}">
      <dsp:nvSpPr>
        <dsp:cNvPr id="0" name=""/>
        <dsp:cNvSpPr/>
      </dsp:nvSpPr>
      <dsp:spPr>
        <a:xfrm>
          <a:off x="1302901" y="0"/>
          <a:ext cx="1627583" cy="25503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Partie I</a:t>
          </a:r>
          <a:endParaRPr lang="fr-FR" sz="1300" kern="1200" dirty="0"/>
        </a:p>
      </dsp:txBody>
      <dsp:txXfrm>
        <a:off x="1430417" y="0"/>
        <a:ext cx="1372552" cy="255031"/>
      </dsp:txXfrm>
    </dsp:sp>
    <dsp:sp modelId="{AE4F25E8-5937-4CDE-AF7E-D8A9C34A8DFF}">
      <dsp:nvSpPr>
        <dsp:cNvPr id="0" name=""/>
        <dsp:cNvSpPr/>
      </dsp:nvSpPr>
      <dsp:spPr>
        <a:xfrm>
          <a:off x="2604967" y="0"/>
          <a:ext cx="1627583" cy="25503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Partie II</a:t>
          </a:r>
          <a:endParaRPr lang="fr-FR" sz="1300" kern="1200" dirty="0"/>
        </a:p>
      </dsp:txBody>
      <dsp:txXfrm>
        <a:off x="2732483" y="0"/>
        <a:ext cx="1372552" cy="255031"/>
      </dsp:txXfrm>
    </dsp:sp>
    <dsp:sp modelId="{0DE1BF68-37A4-4BF5-BE37-D1824D8E04EF}">
      <dsp:nvSpPr>
        <dsp:cNvPr id="0" name=""/>
        <dsp:cNvSpPr/>
      </dsp:nvSpPr>
      <dsp:spPr>
        <a:xfrm>
          <a:off x="3907034" y="0"/>
          <a:ext cx="1627583" cy="25503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Partie III</a:t>
          </a:r>
          <a:endParaRPr lang="fr-FR" sz="1300" kern="1200" dirty="0"/>
        </a:p>
      </dsp:txBody>
      <dsp:txXfrm>
        <a:off x="4034550" y="0"/>
        <a:ext cx="1372552" cy="255031"/>
      </dsp:txXfrm>
    </dsp:sp>
    <dsp:sp modelId="{F81BB686-D973-40A7-A406-BD80A2145601}">
      <dsp:nvSpPr>
        <dsp:cNvPr id="0" name=""/>
        <dsp:cNvSpPr/>
      </dsp:nvSpPr>
      <dsp:spPr>
        <a:xfrm>
          <a:off x="5209101" y="0"/>
          <a:ext cx="1627583" cy="25503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Conclusion</a:t>
          </a:r>
          <a:endParaRPr lang="fr-FR" sz="1300" kern="1200" dirty="0"/>
        </a:p>
      </dsp:txBody>
      <dsp:txXfrm>
        <a:off x="5336617" y="0"/>
        <a:ext cx="1372552" cy="25503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03F642-56FB-42B1-99E1-7407F0AFDEE7}">
      <dsp:nvSpPr>
        <dsp:cNvPr id="0" name=""/>
        <dsp:cNvSpPr/>
      </dsp:nvSpPr>
      <dsp:spPr>
        <a:xfrm>
          <a:off x="834" y="0"/>
          <a:ext cx="1627583" cy="255031"/>
        </a:xfrm>
        <a:prstGeom prst="homePlate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342" tIns="34671" rIns="17336" bIns="34671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Introduction</a:t>
          </a:r>
          <a:endParaRPr lang="fr-FR" sz="1300" kern="1200" dirty="0"/>
        </a:p>
      </dsp:txBody>
      <dsp:txXfrm>
        <a:off x="834" y="0"/>
        <a:ext cx="1563825" cy="255031"/>
      </dsp:txXfrm>
    </dsp:sp>
    <dsp:sp modelId="{6F02A5B5-6569-486C-8632-FCBB6AB0BFF1}">
      <dsp:nvSpPr>
        <dsp:cNvPr id="0" name=""/>
        <dsp:cNvSpPr/>
      </dsp:nvSpPr>
      <dsp:spPr>
        <a:xfrm>
          <a:off x="1302901" y="0"/>
          <a:ext cx="1627583" cy="25503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Partie I</a:t>
          </a:r>
          <a:endParaRPr lang="fr-FR" sz="1300" kern="1200" dirty="0"/>
        </a:p>
      </dsp:txBody>
      <dsp:txXfrm>
        <a:off x="1430417" y="0"/>
        <a:ext cx="1372552" cy="255031"/>
      </dsp:txXfrm>
    </dsp:sp>
    <dsp:sp modelId="{AE4F25E8-5937-4CDE-AF7E-D8A9C34A8DFF}">
      <dsp:nvSpPr>
        <dsp:cNvPr id="0" name=""/>
        <dsp:cNvSpPr/>
      </dsp:nvSpPr>
      <dsp:spPr>
        <a:xfrm>
          <a:off x="2604967" y="0"/>
          <a:ext cx="1627583" cy="25503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Partie II</a:t>
          </a:r>
          <a:endParaRPr lang="fr-FR" sz="1300" kern="1200" dirty="0"/>
        </a:p>
      </dsp:txBody>
      <dsp:txXfrm>
        <a:off x="2732483" y="0"/>
        <a:ext cx="1372552" cy="255031"/>
      </dsp:txXfrm>
    </dsp:sp>
    <dsp:sp modelId="{0DE1BF68-37A4-4BF5-BE37-D1824D8E04EF}">
      <dsp:nvSpPr>
        <dsp:cNvPr id="0" name=""/>
        <dsp:cNvSpPr/>
      </dsp:nvSpPr>
      <dsp:spPr>
        <a:xfrm>
          <a:off x="3907034" y="0"/>
          <a:ext cx="1627583" cy="25503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Partie III</a:t>
          </a:r>
          <a:endParaRPr lang="fr-FR" sz="1300" kern="1200" dirty="0"/>
        </a:p>
      </dsp:txBody>
      <dsp:txXfrm>
        <a:off x="4034550" y="0"/>
        <a:ext cx="1372552" cy="255031"/>
      </dsp:txXfrm>
    </dsp:sp>
    <dsp:sp modelId="{F81BB686-D973-40A7-A406-BD80A2145601}">
      <dsp:nvSpPr>
        <dsp:cNvPr id="0" name=""/>
        <dsp:cNvSpPr/>
      </dsp:nvSpPr>
      <dsp:spPr>
        <a:xfrm>
          <a:off x="5209101" y="0"/>
          <a:ext cx="1627583" cy="25503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Conclusion</a:t>
          </a:r>
          <a:endParaRPr lang="fr-FR" sz="1300" kern="1200" dirty="0"/>
        </a:p>
      </dsp:txBody>
      <dsp:txXfrm>
        <a:off x="5336617" y="0"/>
        <a:ext cx="1372552" cy="25503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03F642-56FB-42B1-99E1-7407F0AFDEE7}">
      <dsp:nvSpPr>
        <dsp:cNvPr id="0" name=""/>
        <dsp:cNvSpPr/>
      </dsp:nvSpPr>
      <dsp:spPr>
        <a:xfrm>
          <a:off x="834" y="0"/>
          <a:ext cx="1627583" cy="25503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342" tIns="34671" rIns="17336" bIns="34671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smtClean="0"/>
            <a:t>Introduction</a:t>
          </a:r>
          <a:endParaRPr lang="fr-FR" sz="1300" kern="1200" dirty="0"/>
        </a:p>
      </dsp:txBody>
      <dsp:txXfrm>
        <a:off x="834" y="0"/>
        <a:ext cx="1563825" cy="255031"/>
      </dsp:txXfrm>
    </dsp:sp>
    <dsp:sp modelId="{6F02A5B5-6569-486C-8632-FCBB6AB0BFF1}">
      <dsp:nvSpPr>
        <dsp:cNvPr id="0" name=""/>
        <dsp:cNvSpPr/>
      </dsp:nvSpPr>
      <dsp:spPr>
        <a:xfrm>
          <a:off x="1302901" y="0"/>
          <a:ext cx="1627583" cy="255031"/>
        </a:xfrm>
        <a:prstGeom prst="chevron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Partie I</a:t>
          </a:r>
          <a:endParaRPr lang="fr-FR" sz="1300" kern="1200" dirty="0"/>
        </a:p>
      </dsp:txBody>
      <dsp:txXfrm>
        <a:off x="1430417" y="0"/>
        <a:ext cx="1372552" cy="255031"/>
      </dsp:txXfrm>
    </dsp:sp>
    <dsp:sp modelId="{AE4F25E8-5937-4CDE-AF7E-D8A9C34A8DFF}">
      <dsp:nvSpPr>
        <dsp:cNvPr id="0" name=""/>
        <dsp:cNvSpPr/>
      </dsp:nvSpPr>
      <dsp:spPr>
        <a:xfrm>
          <a:off x="2604967" y="0"/>
          <a:ext cx="1627583" cy="25503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Partie II</a:t>
          </a:r>
          <a:endParaRPr lang="fr-FR" sz="1300" kern="1200" dirty="0"/>
        </a:p>
      </dsp:txBody>
      <dsp:txXfrm>
        <a:off x="2732483" y="0"/>
        <a:ext cx="1372552" cy="255031"/>
      </dsp:txXfrm>
    </dsp:sp>
    <dsp:sp modelId="{0DE1BF68-37A4-4BF5-BE37-D1824D8E04EF}">
      <dsp:nvSpPr>
        <dsp:cNvPr id="0" name=""/>
        <dsp:cNvSpPr/>
      </dsp:nvSpPr>
      <dsp:spPr>
        <a:xfrm>
          <a:off x="3907034" y="0"/>
          <a:ext cx="1627583" cy="25503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Partie III</a:t>
          </a:r>
          <a:endParaRPr lang="fr-FR" sz="1300" kern="1200" dirty="0"/>
        </a:p>
      </dsp:txBody>
      <dsp:txXfrm>
        <a:off x="4034550" y="0"/>
        <a:ext cx="1372552" cy="255031"/>
      </dsp:txXfrm>
    </dsp:sp>
    <dsp:sp modelId="{F81BB686-D973-40A7-A406-BD80A2145601}">
      <dsp:nvSpPr>
        <dsp:cNvPr id="0" name=""/>
        <dsp:cNvSpPr/>
      </dsp:nvSpPr>
      <dsp:spPr>
        <a:xfrm>
          <a:off x="5209101" y="0"/>
          <a:ext cx="1627583" cy="25503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Conclusion</a:t>
          </a:r>
          <a:endParaRPr lang="fr-FR" sz="1300" kern="1200" dirty="0"/>
        </a:p>
      </dsp:txBody>
      <dsp:txXfrm>
        <a:off x="5336617" y="0"/>
        <a:ext cx="1372552" cy="25503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03F642-56FB-42B1-99E1-7407F0AFDEE7}">
      <dsp:nvSpPr>
        <dsp:cNvPr id="0" name=""/>
        <dsp:cNvSpPr/>
      </dsp:nvSpPr>
      <dsp:spPr>
        <a:xfrm>
          <a:off x="834" y="0"/>
          <a:ext cx="1627583" cy="25503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342" tIns="34671" rIns="17336" bIns="34671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smtClean="0"/>
            <a:t>Introduction</a:t>
          </a:r>
          <a:endParaRPr lang="fr-FR" sz="1300" kern="1200" dirty="0"/>
        </a:p>
      </dsp:txBody>
      <dsp:txXfrm>
        <a:off x="834" y="0"/>
        <a:ext cx="1563825" cy="255031"/>
      </dsp:txXfrm>
    </dsp:sp>
    <dsp:sp modelId="{6F02A5B5-6569-486C-8632-FCBB6AB0BFF1}">
      <dsp:nvSpPr>
        <dsp:cNvPr id="0" name=""/>
        <dsp:cNvSpPr/>
      </dsp:nvSpPr>
      <dsp:spPr>
        <a:xfrm>
          <a:off x="1302901" y="0"/>
          <a:ext cx="1627583" cy="255031"/>
        </a:xfrm>
        <a:prstGeom prst="chevron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Partie I</a:t>
          </a:r>
          <a:endParaRPr lang="fr-FR" sz="1300" kern="1200" dirty="0"/>
        </a:p>
      </dsp:txBody>
      <dsp:txXfrm>
        <a:off x="1430417" y="0"/>
        <a:ext cx="1372552" cy="255031"/>
      </dsp:txXfrm>
    </dsp:sp>
    <dsp:sp modelId="{AE4F25E8-5937-4CDE-AF7E-D8A9C34A8DFF}">
      <dsp:nvSpPr>
        <dsp:cNvPr id="0" name=""/>
        <dsp:cNvSpPr/>
      </dsp:nvSpPr>
      <dsp:spPr>
        <a:xfrm>
          <a:off x="2604967" y="0"/>
          <a:ext cx="1627583" cy="25503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Partie II</a:t>
          </a:r>
          <a:endParaRPr lang="fr-FR" sz="1300" kern="1200" dirty="0"/>
        </a:p>
      </dsp:txBody>
      <dsp:txXfrm>
        <a:off x="2732483" y="0"/>
        <a:ext cx="1372552" cy="255031"/>
      </dsp:txXfrm>
    </dsp:sp>
    <dsp:sp modelId="{0DE1BF68-37A4-4BF5-BE37-D1824D8E04EF}">
      <dsp:nvSpPr>
        <dsp:cNvPr id="0" name=""/>
        <dsp:cNvSpPr/>
      </dsp:nvSpPr>
      <dsp:spPr>
        <a:xfrm>
          <a:off x="3907034" y="0"/>
          <a:ext cx="1627583" cy="25503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Partie III</a:t>
          </a:r>
          <a:endParaRPr lang="fr-FR" sz="1300" kern="1200" dirty="0"/>
        </a:p>
      </dsp:txBody>
      <dsp:txXfrm>
        <a:off x="4034550" y="0"/>
        <a:ext cx="1372552" cy="255031"/>
      </dsp:txXfrm>
    </dsp:sp>
    <dsp:sp modelId="{F81BB686-D973-40A7-A406-BD80A2145601}">
      <dsp:nvSpPr>
        <dsp:cNvPr id="0" name=""/>
        <dsp:cNvSpPr/>
      </dsp:nvSpPr>
      <dsp:spPr>
        <a:xfrm>
          <a:off x="5209101" y="0"/>
          <a:ext cx="1627583" cy="25503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Conclusion</a:t>
          </a:r>
          <a:endParaRPr lang="fr-FR" sz="1300" kern="1200" dirty="0"/>
        </a:p>
      </dsp:txBody>
      <dsp:txXfrm>
        <a:off x="5336617" y="0"/>
        <a:ext cx="1372552" cy="25503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711DC5-1541-4141-8B17-5037E29A6013}" type="datetimeFigureOut">
              <a:rPr lang="fr-FR" smtClean="0"/>
              <a:t>31/03/2017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FC1537-7F32-4F16-AEE3-5CAC8761DE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66756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285949-936C-49CE-A15D-D0470F54CE2C}" type="datetimeFigureOut">
              <a:rPr lang="fr-FR" smtClean="0"/>
              <a:t>31/03/2017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C246D8-A95F-455D-9FDE-E91F2DCDFD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0660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9BB2D-FCBC-471E-8CE5-18B218CC6D4D}" type="slidenum">
              <a:rPr lang="fr-FR" smtClean="0"/>
              <a:t>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hhhhhhhhhh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89326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9BB2D-FCBC-471E-8CE5-18B218CC6D4D}" type="slidenum">
              <a:rPr lang="fr-FR"/>
              <a:t>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hhhhhhhhhh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07703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9BB2D-FCBC-471E-8CE5-18B218CC6D4D}" type="slidenum">
              <a:rPr lang="fr-FR"/>
              <a:t>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hhhhhhhhhh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07703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9BB2D-FCBC-471E-8CE5-18B218CC6D4D}" type="slidenum">
              <a:rPr lang="fr-FR"/>
              <a:t>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hhhhhhhhhh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07703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246D8-A95F-455D-9FDE-E91F2DCDFDEC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95188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246D8-A95F-455D-9FDE-E91F2DCDFDEC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88956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246D8-A95F-455D-9FDE-E91F2DCDFDEC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95188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246D8-A95F-455D-9FDE-E91F2DCDFDEC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73815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246D8-A95F-455D-9FDE-E91F2DCDFDEC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00608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246D8-A95F-455D-9FDE-E91F2DCDFDEC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2554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246D8-A95F-455D-9FDE-E91F2DCDFDEC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9518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9BB2D-FCBC-471E-8CE5-18B218CC6D4D}" type="slidenum">
              <a:rPr lang="fr-FR"/>
              <a:t>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hhhhhhhhhh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0770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9BB2D-FCBC-471E-8CE5-18B218CC6D4D}" type="slidenum">
              <a:rPr lang="fr-FR"/>
              <a:t>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hhhhhhhhhh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07703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9BB2D-FCBC-471E-8CE5-18B218CC6D4D}" type="slidenum">
              <a:rPr lang="fr-FR"/>
              <a:t>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hhhhhhhhhh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07703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9BB2D-FCBC-471E-8CE5-18B218CC6D4D}" type="slidenum">
              <a:rPr lang="fr-FR"/>
              <a:t>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hhhhhhhhhh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07703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9BB2D-FCBC-471E-8CE5-18B218CC6D4D}" type="slidenum">
              <a:rPr lang="fr-FR"/>
              <a:t>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hhhhhhhhhh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07703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9BB2D-FCBC-471E-8CE5-18B218CC6D4D}" type="slidenum">
              <a:rPr lang="fr-FR"/>
              <a:t>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hhhhhhhhhh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07703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9BB2D-FCBC-471E-8CE5-18B218CC6D4D}" type="slidenum">
              <a:rPr lang="fr-FR"/>
              <a:t>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hhhhhhhhhh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0770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Slides MI test 2 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16000"/>
          </a:xfrm>
          <a:prstGeom prst="rect">
            <a:avLst/>
          </a:prstGeom>
        </p:spPr>
      </p:pic>
      <p:sp>
        <p:nvSpPr>
          <p:cNvPr id="10" name="Titre 12"/>
          <p:cNvSpPr>
            <a:spLocks noGrp="1"/>
          </p:cNvSpPr>
          <p:nvPr>
            <p:ph type="title" hasCustomPrompt="1"/>
          </p:nvPr>
        </p:nvSpPr>
        <p:spPr>
          <a:xfrm>
            <a:off x="3953330" y="635000"/>
            <a:ext cx="4863645" cy="19685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algn="l">
              <a:lnSpc>
                <a:spcPct val="90000"/>
              </a:lnSpc>
              <a:defRPr baseline="0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Cliquez et insérez titre sur 1 à 3 lignes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99DF-A345-3E41-A146-9766BB8E198A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9" y="2840268"/>
            <a:ext cx="1014412" cy="27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 userDrawn="1"/>
        </p:nvSpPr>
        <p:spPr>
          <a:xfrm>
            <a:off x="885825" y="2603500"/>
            <a:ext cx="1371600" cy="5155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54" y="2652270"/>
            <a:ext cx="1519981" cy="417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 userDrawn="1"/>
        </p:nvSpPr>
        <p:spPr>
          <a:xfrm>
            <a:off x="152400" y="876300"/>
            <a:ext cx="1924051" cy="172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50" name="Picture 2" descr="Z:\UMS3702\CRI\gbercker\Geoffrey\IBL\Administratif\concours\Concours interne CNRS-IE-2015\Etape 2 - Oral\img_ppt\logo_ibl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44" y="1190625"/>
            <a:ext cx="2251344" cy="1182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2529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lides MI test 4 6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936000"/>
          </a:xfrm>
          <a:prstGeom prst="rect">
            <a:avLst/>
          </a:prstGeom>
        </p:spPr>
      </p:pic>
      <p:pic>
        <p:nvPicPr>
          <p:cNvPr id="9" name="Image 8" descr="Slides MI test019.jp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1" b="-27304"/>
          <a:stretch/>
        </p:blipFill>
        <p:spPr>
          <a:xfrm>
            <a:off x="0" y="6408000"/>
            <a:ext cx="9147600" cy="144000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6599DF-A345-3E41-A146-9766BB8E198A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 flipV="1">
            <a:off x="2785533" y="3136147"/>
            <a:ext cx="4825745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kern="120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2" hasCustomPrompt="1"/>
          </p:nvPr>
        </p:nvSpPr>
        <p:spPr>
          <a:xfrm>
            <a:off x="2785533" y="3296749"/>
            <a:ext cx="6036205" cy="1981729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 algn="l">
              <a:buNone/>
              <a:defRPr sz="4400" baseline="0"/>
            </a:lvl1pPr>
          </a:lstStyle>
          <a:p>
            <a:pPr lvl="0"/>
            <a:r>
              <a:rPr lang="fr-FR" dirty="0"/>
              <a:t>Insérez sous-titre</a:t>
            </a:r>
          </a:p>
        </p:txBody>
      </p:sp>
      <p:sp>
        <p:nvSpPr>
          <p:cNvPr id="13" name="Titre 12"/>
          <p:cNvSpPr>
            <a:spLocks noGrp="1"/>
          </p:cNvSpPr>
          <p:nvPr>
            <p:ph type="title" hasCustomPrompt="1"/>
          </p:nvPr>
        </p:nvSpPr>
        <p:spPr>
          <a:xfrm>
            <a:off x="2785533" y="1188825"/>
            <a:ext cx="6036734" cy="1761066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algn="l">
              <a:lnSpc>
                <a:spcPct val="90000"/>
              </a:lnSpc>
              <a:defRPr sz="6600" b="1" baseline="0">
                <a:solidFill>
                  <a:srgbClr val="62C4DD"/>
                </a:solidFill>
              </a:defRPr>
            </a:lvl1pPr>
          </a:lstStyle>
          <a:p>
            <a:r>
              <a:rPr lang="fr-FR" dirty="0"/>
              <a:t>INTERCALAIRE</a:t>
            </a:r>
            <a:endParaRPr lang="en-US" dirty="0"/>
          </a:p>
        </p:txBody>
      </p:sp>
      <p:pic>
        <p:nvPicPr>
          <p:cNvPr id="15" name="Picture 2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" r="9458" b="4518"/>
          <a:stretch/>
        </p:blipFill>
        <p:spPr bwMode="auto">
          <a:xfrm>
            <a:off x="127373" y="1877313"/>
            <a:ext cx="1744980" cy="1797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0904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lides MI test 4 9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1800000"/>
          </a:xfrm>
          <a:prstGeom prst="rect">
            <a:avLst/>
          </a:prstGeom>
        </p:spPr>
      </p:pic>
      <p:pic>
        <p:nvPicPr>
          <p:cNvPr id="8" name="Image 7" descr="Slides MI test020.jp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1" b="-28788"/>
          <a:stretch/>
        </p:blipFill>
        <p:spPr>
          <a:xfrm>
            <a:off x="0" y="6408000"/>
            <a:ext cx="9147600" cy="144000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6599DF-A345-3E41-A146-9766BB8E198A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3" name="Espace réservé du contenu 11"/>
          <p:cNvSpPr>
            <a:spLocks noGrp="1"/>
          </p:cNvSpPr>
          <p:nvPr>
            <p:ph sz="quarter" idx="13"/>
          </p:nvPr>
        </p:nvSpPr>
        <p:spPr>
          <a:xfrm>
            <a:off x="1872353" y="2158999"/>
            <a:ext cx="6941446" cy="4148667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rgbClr val="62C4DD"/>
              </a:buClr>
              <a:buSzPct val="120000"/>
              <a:buFont typeface="Wingdings" charset="2"/>
              <a:buChar char=""/>
              <a:defRPr sz="1800"/>
            </a:lvl1pPr>
            <a:lvl2pPr marL="742950" indent="-285750">
              <a:buClr>
                <a:srgbClr val="62C4DD"/>
              </a:buClr>
              <a:buSzPct val="100000"/>
              <a:buFont typeface="Wingdings" charset="2"/>
              <a:buChar char=""/>
              <a:defRPr sz="1800"/>
            </a:lvl2pPr>
            <a:lvl3pPr marL="1143000" indent="-228600">
              <a:buClr>
                <a:srgbClr val="62C4DD"/>
              </a:buClr>
              <a:buSzPct val="70000"/>
              <a:buFont typeface="Wingdings" charset="2"/>
              <a:buChar char=""/>
              <a:defRPr sz="1800"/>
            </a:lvl3pPr>
            <a:lvl4pPr marL="1600200" indent="-228600">
              <a:buClr>
                <a:srgbClr val="62C4DD"/>
              </a:buClr>
              <a:buSzPct val="100000"/>
              <a:buFont typeface="Wingdings" charset="2"/>
              <a:buChar char=""/>
              <a:defRPr sz="1800"/>
            </a:lvl4pPr>
            <a:lvl5pPr marL="2057400" indent="-228600">
              <a:buClr>
                <a:srgbClr val="62C4DD"/>
              </a:buClr>
              <a:buSzPct val="100000"/>
              <a:buFont typeface="Wingdings" charset="2"/>
              <a:buChar char=""/>
              <a:defRPr sz="18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4" name="Titre 1"/>
          <p:cNvSpPr>
            <a:spLocks noGrp="1"/>
          </p:cNvSpPr>
          <p:nvPr>
            <p:ph type="title" hasCustomPrompt="1"/>
          </p:nvPr>
        </p:nvSpPr>
        <p:spPr>
          <a:xfrm>
            <a:off x="960598" y="697972"/>
            <a:ext cx="7310316" cy="1080028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>
              <a:lnSpc>
                <a:spcPct val="9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CLIQUEZ </a:t>
            </a:r>
            <a:br>
              <a:rPr lang="fr-FR" dirty="0"/>
            </a:br>
            <a:r>
              <a:rPr lang="fr-FR" dirty="0"/>
              <a:t>ET MODIFIEZ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" r="9458" b="4518"/>
          <a:stretch/>
        </p:blipFill>
        <p:spPr bwMode="auto">
          <a:xfrm>
            <a:off x="127373" y="1877313"/>
            <a:ext cx="1744980" cy="1797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2491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lides MI test 4 5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900000"/>
          </a:xfrm>
          <a:prstGeom prst="rect">
            <a:avLst/>
          </a:prstGeom>
        </p:spPr>
      </p:pic>
      <p:pic>
        <p:nvPicPr>
          <p:cNvPr id="9" name="Image 8" descr="Slides MI test020.jp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1" b="-28788"/>
          <a:stretch/>
        </p:blipFill>
        <p:spPr>
          <a:xfrm>
            <a:off x="0" y="6408000"/>
            <a:ext cx="9147600" cy="144000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6599DF-A345-3E41-A146-9766BB8E198A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 flipV="1">
            <a:off x="2785533" y="3136147"/>
            <a:ext cx="4825745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kern="120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2" hasCustomPrompt="1"/>
          </p:nvPr>
        </p:nvSpPr>
        <p:spPr>
          <a:xfrm>
            <a:off x="2785533" y="3296749"/>
            <a:ext cx="6036205" cy="1981729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 algn="l">
              <a:buNone/>
              <a:defRPr sz="4400" baseline="0"/>
            </a:lvl1pPr>
          </a:lstStyle>
          <a:p>
            <a:pPr lvl="0"/>
            <a:r>
              <a:rPr lang="fr-FR" dirty="0"/>
              <a:t>Insérez sous-titre</a:t>
            </a:r>
          </a:p>
        </p:txBody>
      </p:sp>
      <p:sp>
        <p:nvSpPr>
          <p:cNvPr id="13" name="Titre 12"/>
          <p:cNvSpPr>
            <a:spLocks noGrp="1"/>
          </p:cNvSpPr>
          <p:nvPr>
            <p:ph type="title" hasCustomPrompt="1"/>
          </p:nvPr>
        </p:nvSpPr>
        <p:spPr>
          <a:xfrm>
            <a:off x="2785533" y="1188825"/>
            <a:ext cx="6036734" cy="1761066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algn="l">
              <a:lnSpc>
                <a:spcPct val="90000"/>
              </a:lnSpc>
              <a:defRPr sz="6600" b="1" baseline="0">
                <a:solidFill>
                  <a:srgbClr val="62C4DD"/>
                </a:solidFill>
              </a:defRPr>
            </a:lvl1pPr>
          </a:lstStyle>
          <a:p>
            <a:r>
              <a:rPr lang="fr-FR" dirty="0"/>
              <a:t>INTERCALAIRE</a:t>
            </a:r>
            <a:endParaRPr lang="en-US" dirty="0"/>
          </a:p>
        </p:txBody>
      </p:sp>
      <p:pic>
        <p:nvPicPr>
          <p:cNvPr id="15" name="Picture 2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" r="9458" b="4518"/>
          <a:stretch/>
        </p:blipFill>
        <p:spPr bwMode="auto">
          <a:xfrm>
            <a:off x="127373" y="1877313"/>
            <a:ext cx="1744980" cy="1797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0425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é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Slides MI test 4 10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900000"/>
          </a:xfrm>
          <a:prstGeom prst="rect">
            <a:avLst/>
          </a:prstGeom>
        </p:spPr>
      </p:pic>
      <p:pic>
        <p:nvPicPr>
          <p:cNvPr id="8" name="Image 7" descr="Slides MI test021.jp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408000"/>
            <a:ext cx="9144000" cy="144000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6599DF-A345-3E41-A146-9766BB8E198A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6" name="Titre 1"/>
          <p:cNvSpPr>
            <a:spLocks noGrp="1"/>
          </p:cNvSpPr>
          <p:nvPr>
            <p:ph type="title" hasCustomPrompt="1"/>
          </p:nvPr>
        </p:nvSpPr>
        <p:spPr>
          <a:xfrm>
            <a:off x="1642534" y="25401"/>
            <a:ext cx="5833534" cy="889000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>
              <a:lnSpc>
                <a:spcPct val="7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CLIQUEZ ET MODIFIEZ</a:t>
            </a:r>
          </a:p>
        </p:txBody>
      </p:sp>
      <p:sp>
        <p:nvSpPr>
          <p:cNvPr id="11" name="Espace réservé du contenu 11"/>
          <p:cNvSpPr>
            <a:spLocks noGrp="1"/>
          </p:cNvSpPr>
          <p:nvPr>
            <p:ph sz="quarter" idx="14"/>
          </p:nvPr>
        </p:nvSpPr>
        <p:spPr>
          <a:xfrm>
            <a:off x="1872353" y="1283226"/>
            <a:ext cx="6941446" cy="4148667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rgbClr val="62C4DD"/>
              </a:buClr>
              <a:buSzPct val="120000"/>
              <a:buFont typeface="Wingdings" charset="2"/>
              <a:buChar char=""/>
              <a:defRPr sz="1800"/>
            </a:lvl1pPr>
            <a:lvl2pPr marL="742950" indent="-285750">
              <a:buClr>
                <a:srgbClr val="62C4DD"/>
              </a:buClr>
              <a:buSzPct val="100000"/>
              <a:buFont typeface="Wingdings" charset="2"/>
              <a:buChar char=""/>
              <a:defRPr sz="1800"/>
            </a:lvl2pPr>
            <a:lvl3pPr marL="1143000" indent="-228600">
              <a:buClr>
                <a:srgbClr val="62C4DD"/>
              </a:buClr>
              <a:buSzPct val="70000"/>
              <a:buFont typeface="Wingdings" charset="2"/>
              <a:buChar char=""/>
              <a:defRPr sz="1800"/>
            </a:lvl3pPr>
            <a:lvl4pPr marL="1600200" indent="-228600">
              <a:buClr>
                <a:srgbClr val="62C4DD"/>
              </a:buClr>
              <a:buSzPct val="100000"/>
              <a:buFont typeface="Wingdings" charset="2"/>
              <a:buChar char=""/>
              <a:defRPr sz="1800"/>
            </a:lvl4pPr>
            <a:lvl5pPr marL="2057400" indent="-228600">
              <a:buClr>
                <a:srgbClr val="62C4DD"/>
              </a:buClr>
              <a:buSzPct val="100000"/>
              <a:buFont typeface="Wingdings" charset="2"/>
              <a:buChar char=""/>
              <a:defRPr sz="18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" r="9458" b="4518"/>
          <a:stretch/>
        </p:blipFill>
        <p:spPr bwMode="auto">
          <a:xfrm>
            <a:off x="127373" y="1877313"/>
            <a:ext cx="1744980" cy="1797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9670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 userDrawn="1"/>
        </p:nvSpPr>
        <p:spPr>
          <a:xfrm>
            <a:off x="621300" y="2624214"/>
            <a:ext cx="2016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/>
              <a:t>intranet.ibl.local</a:t>
            </a:r>
            <a:r>
              <a:rPr lang="fr-FR" b="1" dirty="0" smtClean="0"/>
              <a:t>/CRI</a:t>
            </a:r>
            <a:endParaRPr lang="fr-FR" b="1" dirty="0"/>
          </a:p>
        </p:txBody>
      </p:sp>
      <p:pic>
        <p:nvPicPr>
          <p:cNvPr id="2" name="Image 1" descr="Slides MI test 2 2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16000"/>
          </a:xfrm>
          <a:prstGeom prst="rect">
            <a:avLst/>
          </a:prstGeom>
        </p:spPr>
      </p:pic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99DF-A345-3E41-A146-9766BB8E198A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9" name="Titre 12"/>
          <p:cNvSpPr>
            <a:spLocks noGrp="1"/>
          </p:cNvSpPr>
          <p:nvPr>
            <p:ph type="title" hasCustomPrompt="1"/>
          </p:nvPr>
        </p:nvSpPr>
        <p:spPr>
          <a:xfrm>
            <a:off x="3953330" y="1117605"/>
            <a:ext cx="4863645" cy="3403597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6600" b="1" baseline="0">
                <a:solidFill>
                  <a:srgbClr val="62C4DD"/>
                </a:solidFill>
              </a:defRPr>
            </a:lvl1pPr>
          </a:lstStyle>
          <a:p>
            <a:r>
              <a:rPr lang="fr-FR" dirty="0"/>
              <a:t>CLIQUEZ ET INSÉREZ TEXTE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666750" y="2579285"/>
            <a:ext cx="1676400" cy="45919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54" y="2652270"/>
            <a:ext cx="1519981" cy="417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 userDrawn="1"/>
        </p:nvSpPr>
        <p:spPr>
          <a:xfrm>
            <a:off x="152400" y="876300"/>
            <a:ext cx="1924051" cy="172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Picture 2" descr="Z:\UMS3702\CRI\gbercker\Geoffrey\IBL\Administratif\concours\Concours interne CNRS-IE-2015\Etape 2 - Oral\img_ppt\logo_ibl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44" y="1190625"/>
            <a:ext cx="2251344" cy="1182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9890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lides MI test 2 5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16000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6599DF-A345-3E41-A146-9766BB8E198A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7" name="Titre 12"/>
          <p:cNvSpPr>
            <a:spLocks noGrp="1"/>
          </p:cNvSpPr>
          <p:nvPr>
            <p:ph type="title" hasCustomPrompt="1"/>
          </p:nvPr>
        </p:nvSpPr>
        <p:spPr>
          <a:xfrm>
            <a:off x="3953330" y="635000"/>
            <a:ext cx="4863645" cy="19685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algn="l">
              <a:lnSpc>
                <a:spcPct val="90000"/>
              </a:lnSpc>
              <a:defRPr baseline="0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Cliquez et insérez titre sur 1 à 3 lignes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60000" y="838200"/>
            <a:ext cx="1481500" cy="482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885825" y="2603500"/>
            <a:ext cx="1371600" cy="5155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54" y="2652270"/>
            <a:ext cx="1519981" cy="417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 userDrawn="1"/>
        </p:nvSpPr>
        <p:spPr>
          <a:xfrm>
            <a:off x="152400" y="876300"/>
            <a:ext cx="1924051" cy="172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Picture 2" descr="Z:\UMS3702\CRI\gbercker\Geoffrey\IBL\Administratif\concours\Concours interne CNRS-IE-2015\Etape 2 - Oral\img_ppt\logo_ibl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44" y="1190625"/>
            <a:ext cx="2251344" cy="1182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7272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lides MI test 2 6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16000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6599DF-A345-3E41-A146-9766BB8E198A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6" name="Titre 12"/>
          <p:cNvSpPr>
            <a:spLocks noGrp="1"/>
          </p:cNvSpPr>
          <p:nvPr>
            <p:ph type="title" hasCustomPrompt="1"/>
          </p:nvPr>
        </p:nvSpPr>
        <p:spPr>
          <a:xfrm>
            <a:off x="3953330" y="1117605"/>
            <a:ext cx="4863645" cy="3403597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6600" b="1" baseline="0">
                <a:solidFill>
                  <a:srgbClr val="62C4DD"/>
                </a:solidFill>
              </a:defRPr>
            </a:lvl1pPr>
          </a:lstStyle>
          <a:p>
            <a:r>
              <a:rPr lang="fr-FR" dirty="0"/>
              <a:t>CLIQUEZ ET INSÉREZ TEXTE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85825" y="2603500"/>
            <a:ext cx="1371600" cy="5155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54" y="2652270"/>
            <a:ext cx="1519981" cy="417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 userDrawn="1"/>
        </p:nvSpPr>
        <p:spPr>
          <a:xfrm>
            <a:off x="152400" y="876300"/>
            <a:ext cx="1924051" cy="172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Picture 2" descr="Z:\UMS3702\CRI\gbercker\Geoffrey\IBL\Administratif\concours\Concours interne CNRS-IE-2015\Etape 2 - Oral\img_ppt\logo_ibl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44" y="1190625"/>
            <a:ext cx="2251344" cy="1182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6209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lides MI test 2 3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16000"/>
          </a:xfrm>
          <a:prstGeom prst="rect">
            <a:avLst/>
          </a:prstGeom>
        </p:spPr>
      </p:pic>
      <p:sp>
        <p:nvSpPr>
          <p:cNvPr id="5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360000" y="6514871"/>
            <a:ext cx="2133600" cy="267839"/>
          </a:xfrm>
        </p:spPr>
        <p:txBody>
          <a:bodyPr/>
          <a:lstStyle/>
          <a:p>
            <a:fld id="{DB6599DF-A345-3E41-A146-9766BB8E198A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6" name="Titre 12"/>
          <p:cNvSpPr>
            <a:spLocks noGrp="1"/>
          </p:cNvSpPr>
          <p:nvPr>
            <p:ph type="title" hasCustomPrompt="1"/>
          </p:nvPr>
        </p:nvSpPr>
        <p:spPr>
          <a:xfrm>
            <a:off x="3953330" y="635000"/>
            <a:ext cx="4863645" cy="19685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algn="l">
              <a:lnSpc>
                <a:spcPct val="90000"/>
              </a:lnSpc>
              <a:defRPr baseline="0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Cliquez et insérez titre sur 1 à 3 lignes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885825" y="2603500"/>
            <a:ext cx="1371600" cy="5155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54" y="2652270"/>
            <a:ext cx="1519981" cy="417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 userDrawn="1"/>
        </p:nvSpPr>
        <p:spPr>
          <a:xfrm>
            <a:off x="152400" y="876300"/>
            <a:ext cx="1924051" cy="172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Picture 2" descr="Z:\UMS3702\CRI\gbercker\Geoffrey\IBL\Administratif\concours\Concours interne CNRS-IE-2015\Etape 2 - Oral\img_ppt\logo_ibl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44" y="1190625"/>
            <a:ext cx="2251344" cy="1182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4894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lides MI test 2 4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16000"/>
          </a:xfrm>
          <a:prstGeom prst="rect">
            <a:avLst/>
          </a:prstGeom>
        </p:spPr>
      </p:pic>
      <p:sp>
        <p:nvSpPr>
          <p:cNvPr id="5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360000" y="6514871"/>
            <a:ext cx="2133600" cy="267839"/>
          </a:xfrm>
        </p:spPr>
        <p:txBody>
          <a:bodyPr/>
          <a:lstStyle/>
          <a:p>
            <a:fld id="{DB6599DF-A345-3E41-A146-9766BB8E198A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6" name="Titre 12"/>
          <p:cNvSpPr>
            <a:spLocks noGrp="1"/>
          </p:cNvSpPr>
          <p:nvPr>
            <p:ph type="title" hasCustomPrompt="1"/>
          </p:nvPr>
        </p:nvSpPr>
        <p:spPr>
          <a:xfrm>
            <a:off x="3953330" y="1117605"/>
            <a:ext cx="4863645" cy="3403597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6600" b="1" baseline="0">
                <a:solidFill>
                  <a:srgbClr val="62C4DD"/>
                </a:solidFill>
              </a:defRPr>
            </a:lvl1pPr>
          </a:lstStyle>
          <a:p>
            <a:r>
              <a:rPr lang="fr-FR" dirty="0"/>
              <a:t>CLIQUEZ ET INSÉREZ TEXTE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885825" y="2603500"/>
            <a:ext cx="1371600" cy="5155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54" y="2652270"/>
            <a:ext cx="1519981" cy="417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 userDrawn="1"/>
        </p:nvSpPr>
        <p:spPr>
          <a:xfrm>
            <a:off x="152400" y="876300"/>
            <a:ext cx="1924051" cy="172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Picture 2" descr="Z:\UMS3702\CRI\gbercker\Geoffrey\IBL\Administratif\concours\Concours interne CNRS-IE-2015\Etape 2 - Oral\img_ppt\logo_ibl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44" y="1190625"/>
            <a:ext cx="2251344" cy="1182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3388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Slides MI test 4 7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18000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408000"/>
            <a:ext cx="9144000" cy="144000"/>
          </a:xfrm>
          <a:prstGeom prst="rect">
            <a:avLst/>
          </a:prstGeom>
        </p:spPr>
      </p:pic>
      <p:sp>
        <p:nvSpPr>
          <p:cNvPr id="13" name="Espace réservé du contenu 11"/>
          <p:cNvSpPr>
            <a:spLocks noGrp="1"/>
          </p:cNvSpPr>
          <p:nvPr>
            <p:ph sz="quarter" idx="13"/>
          </p:nvPr>
        </p:nvSpPr>
        <p:spPr>
          <a:xfrm>
            <a:off x="1872353" y="2158999"/>
            <a:ext cx="6941446" cy="4148667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rgbClr val="62C4DD"/>
              </a:buClr>
              <a:buSzPct val="120000"/>
              <a:buFont typeface="Wingdings" charset="2"/>
              <a:buChar char=""/>
              <a:defRPr sz="1800"/>
            </a:lvl1pPr>
            <a:lvl2pPr marL="742950" indent="-285750">
              <a:buClr>
                <a:srgbClr val="62C4DD"/>
              </a:buClr>
              <a:buSzPct val="100000"/>
              <a:buFont typeface="Wingdings" charset="2"/>
              <a:buChar char=""/>
              <a:defRPr sz="1800"/>
            </a:lvl2pPr>
            <a:lvl3pPr marL="1143000" indent="-228600">
              <a:buClr>
                <a:srgbClr val="62C4DD"/>
              </a:buClr>
              <a:buSzPct val="70000"/>
              <a:buFont typeface="Wingdings" charset="2"/>
              <a:buChar char=""/>
              <a:defRPr sz="1800"/>
            </a:lvl3pPr>
            <a:lvl4pPr marL="1600200" indent="-228600">
              <a:buClr>
                <a:srgbClr val="62C4DD"/>
              </a:buClr>
              <a:buSzPct val="100000"/>
              <a:buFont typeface="Wingdings" charset="2"/>
              <a:buChar char=""/>
              <a:defRPr sz="1800"/>
            </a:lvl4pPr>
            <a:lvl5pPr marL="2057400" indent="-228600">
              <a:buClr>
                <a:srgbClr val="62C4DD"/>
              </a:buClr>
              <a:buSzPct val="100000"/>
              <a:buFont typeface="Wingdings" charset="2"/>
              <a:buChar char=""/>
              <a:defRPr sz="18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6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346288" y="6417585"/>
            <a:ext cx="2133600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1100" b="1">
                <a:solidFill>
                  <a:srgbClr val="62C4DD"/>
                </a:solidFill>
              </a:defRPr>
            </a:lvl1pPr>
          </a:lstStyle>
          <a:p>
            <a:fld id="{DB6599DF-A345-3E41-A146-9766BB8E198A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960598" y="697972"/>
            <a:ext cx="7310316" cy="1080028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>
              <a:lnSpc>
                <a:spcPct val="9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CLIQUEZ </a:t>
            </a:r>
            <a:br>
              <a:rPr lang="fr-FR" dirty="0"/>
            </a:br>
            <a:r>
              <a:rPr lang="fr-FR" dirty="0"/>
              <a:t>ET MODIFIEZ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" r="9458" b="4518"/>
          <a:stretch/>
        </p:blipFill>
        <p:spPr bwMode="auto">
          <a:xfrm>
            <a:off x="127373" y="1877313"/>
            <a:ext cx="1744980" cy="1797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4831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Slides MI test 4 4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9000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408000"/>
            <a:ext cx="9144000" cy="144000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6599DF-A345-3E41-A146-9766BB8E198A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flipV="1">
            <a:off x="2785533" y="3136147"/>
            <a:ext cx="4825745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kern="120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2" hasCustomPrompt="1"/>
          </p:nvPr>
        </p:nvSpPr>
        <p:spPr>
          <a:xfrm>
            <a:off x="2785533" y="3296749"/>
            <a:ext cx="6036205" cy="1981729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 algn="l">
              <a:buNone/>
              <a:defRPr sz="4400" baseline="0"/>
            </a:lvl1pPr>
          </a:lstStyle>
          <a:p>
            <a:pPr lvl="0"/>
            <a:r>
              <a:rPr lang="fr-FR" dirty="0"/>
              <a:t>Insérez sous-titre</a:t>
            </a:r>
          </a:p>
        </p:txBody>
      </p:sp>
      <p:sp>
        <p:nvSpPr>
          <p:cNvPr id="13" name="Titre 12"/>
          <p:cNvSpPr>
            <a:spLocks noGrp="1"/>
          </p:cNvSpPr>
          <p:nvPr>
            <p:ph type="title" hasCustomPrompt="1"/>
          </p:nvPr>
        </p:nvSpPr>
        <p:spPr>
          <a:xfrm>
            <a:off x="2785533" y="1188825"/>
            <a:ext cx="6036734" cy="1761066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algn="l">
              <a:lnSpc>
                <a:spcPct val="90000"/>
              </a:lnSpc>
              <a:defRPr sz="6600" b="1" baseline="0">
                <a:solidFill>
                  <a:srgbClr val="62C4DD"/>
                </a:solidFill>
              </a:defRPr>
            </a:lvl1pPr>
          </a:lstStyle>
          <a:p>
            <a:r>
              <a:rPr lang="fr-FR" dirty="0"/>
              <a:t>INTERCALAIRE</a:t>
            </a:r>
            <a:endParaRPr lang="en-US" dirty="0"/>
          </a:p>
        </p:txBody>
      </p:sp>
      <p:pic>
        <p:nvPicPr>
          <p:cNvPr id="14" name="Picture 2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" r="9458" b="4518"/>
          <a:stretch/>
        </p:blipFill>
        <p:spPr bwMode="auto">
          <a:xfrm>
            <a:off x="127373" y="1877313"/>
            <a:ext cx="1744980" cy="1797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5655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Slides MI test 4 8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1800000"/>
          </a:xfrm>
          <a:prstGeom prst="rect">
            <a:avLst/>
          </a:prstGeom>
        </p:spPr>
      </p:pic>
      <p:pic>
        <p:nvPicPr>
          <p:cNvPr id="6" name="Image 5" descr="Slides MI test019.jp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1" b="-27304"/>
          <a:stretch/>
        </p:blipFill>
        <p:spPr>
          <a:xfrm>
            <a:off x="0" y="6408000"/>
            <a:ext cx="9147600" cy="144000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6599DF-A345-3E41-A146-9766BB8E198A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2" name="Espace réservé du contenu 11"/>
          <p:cNvSpPr>
            <a:spLocks noGrp="1"/>
          </p:cNvSpPr>
          <p:nvPr>
            <p:ph sz="quarter" idx="13"/>
          </p:nvPr>
        </p:nvSpPr>
        <p:spPr>
          <a:xfrm>
            <a:off x="1872353" y="2158999"/>
            <a:ext cx="6941446" cy="4148667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rgbClr val="62C4DD"/>
              </a:buClr>
              <a:buSzPct val="120000"/>
              <a:buFont typeface="Wingdings" charset="2"/>
              <a:buChar char=""/>
              <a:defRPr sz="1800"/>
            </a:lvl1pPr>
            <a:lvl2pPr marL="742950" indent="-285750">
              <a:buClr>
                <a:srgbClr val="62C4DD"/>
              </a:buClr>
              <a:buSzPct val="100000"/>
              <a:buFont typeface="Wingdings" charset="2"/>
              <a:buChar char=""/>
              <a:defRPr sz="1800"/>
            </a:lvl2pPr>
            <a:lvl3pPr marL="1143000" indent="-228600">
              <a:buClr>
                <a:srgbClr val="62C4DD"/>
              </a:buClr>
              <a:buSzPct val="70000"/>
              <a:buFont typeface="Wingdings" charset="2"/>
              <a:buChar char=""/>
              <a:defRPr sz="1800"/>
            </a:lvl3pPr>
            <a:lvl4pPr marL="1600200" indent="-228600">
              <a:buClr>
                <a:srgbClr val="62C4DD"/>
              </a:buClr>
              <a:buSzPct val="100000"/>
              <a:buFont typeface="Wingdings" charset="2"/>
              <a:buChar char=""/>
              <a:defRPr sz="1800"/>
            </a:lvl4pPr>
            <a:lvl5pPr marL="2057400" indent="-228600">
              <a:buClr>
                <a:srgbClr val="62C4DD"/>
              </a:buClr>
              <a:buSzPct val="100000"/>
              <a:buFont typeface="Wingdings" charset="2"/>
              <a:buChar char=""/>
              <a:defRPr sz="18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3" name="Titre 1"/>
          <p:cNvSpPr>
            <a:spLocks noGrp="1"/>
          </p:cNvSpPr>
          <p:nvPr>
            <p:ph type="title" hasCustomPrompt="1"/>
          </p:nvPr>
        </p:nvSpPr>
        <p:spPr>
          <a:xfrm>
            <a:off x="960598" y="697972"/>
            <a:ext cx="7310316" cy="1080028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>
              <a:lnSpc>
                <a:spcPct val="9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CLIQUEZ </a:t>
            </a:r>
            <a:br>
              <a:rPr lang="fr-FR" dirty="0"/>
            </a:br>
            <a:r>
              <a:rPr lang="fr-FR" dirty="0"/>
              <a:t>ET MODIFIEZ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" r="9458" b="4518"/>
          <a:stretch/>
        </p:blipFill>
        <p:spPr bwMode="auto">
          <a:xfrm>
            <a:off x="127373" y="1877313"/>
            <a:ext cx="1744980" cy="1797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3490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8"/>
          <p:cNvSpPr>
            <a:spLocks noGrp="1"/>
          </p:cNvSpPr>
          <p:nvPr>
            <p:ph type="sldNum" sz="quarter" idx="4"/>
          </p:nvPr>
        </p:nvSpPr>
        <p:spPr>
          <a:xfrm>
            <a:off x="360000" y="6514871"/>
            <a:ext cx="2133600" cy="267839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1100" b="1">
                <a:solidFill>
                  <a:srgbClr val="62C4DD"/>
                </a:solidFill>
              </a:defRPr>
            </a:lvl1pPr>
          </a:lstStyle>
          <a:p>
            <a:fld id="{DB6599DF-A345-3E41-A146-9766BB8E198A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1" name="ZoneTexte 10"/>
          <p:cNvSpPr txBox="1"/>
          <p:nvPr/>
        </p:nvSpPr>
        <p:spPr>
          <a:xfrm>
            <a:off x="6719874" y="6514872"/>
            <a:ext cx="2133600" cy="25689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/>
            <a:r>
              <a:rPr lang="fr-FR" sz="1100" b="1" dirty="0" smtClean="0">
                <a:solidFill>
                  <a:srgbClr val="62C4DD"/>
                </a:solidFill>
                <a:latin typeface="+mn-lt"/>
                <a:cs typeface="Arial Narrow"/>
              </a:rPr>
              <a:t>04/04/2017</a:t>
            </a:r>
            <a:endParaRPr lang="en-US" sz="1100" b="1" dirty="0">
              <a:solidFill>
                <a:srgbClr val="62C4DD"/>
              </a:solidFill>
              <a:latin typeface="+mn-lt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043268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81" r:id="rId2"/>
    <p:sldLayoutId id="2147483684" r:id="rId3"/>
    <p:sldLayoutId id="2147483685" r:id="rId4"/>
    <p:sldLayoutId id="2147483704" r:id="rId5"/>
    <p:sldLayoutId id="2147483705" r:id="rId6"/>
    <p:sldLayoutId id="2147483682" r:id="rId7"/>
    <p:sldLayoutId id="2147483700" r:id="rId8"/>
    <p:sldLayoutId id="2147483686" r:id="rId9"/>
    <p:sldLayoutId id="2147483703" r:id="rId10"/>
    <p:sldLayoutId id="2147483702" r:id="rId11"/>
    <p:sldLayoutId id="2147483701" r:id="rId12"/>
    <p:sldLayoutId id="2147483687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image" Target="../media/image27.png"/><Relationship Id="rId7" Type="http://schemas.openxmlformats.org/officeDocument/2006/relationships/diagramData" Target="../diagrams/data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microsoft.com/office/2007/relationships/diagramDrawing" Target="../diagrams/drawing9.xml"/><Relationship Id="rId5" Type="http://schemas.openxmlformats.org/officeDocument/2006/relationships/image" Target="../media/image25.png"/><Relationship Id="rId10" Type="http://schemas.openxmlformats.org/officeDocument/2006/relationships/diagramColors" Target="../diagrams/colors9.xml"/><Relationship Id="rId4" Type="http://schemas.openxmlformats.org/officeDocument/2006/relationships/image" Target="../media/image28.png"/><Relationship Id="rId9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38.png"/><Relationship Id="rId7" Type="http://schemas.openxmlformats.org/officeDocument/2006/relationships/diagramColors" Target="../diagrams/colors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1.xml"/><Relationship Id="rId3" Type="http://schemas.openxmlformats.org/officeDocument/2006/relationships/image" Target="../media/image39.png"/><Relationship Id="rId7" Type="http://schemas.openxmlformats.org/officeDocument/2006/relationships/image" Target="../media/image41.png"/><Relationship Id="rId12" Type="http://schemas.microsoft.com/office/2007/relationships/diagramDrawing" Target="../diagrams/drawing1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diagramColors" Target="../diagrams/colors11.xml"/><Relationship Id="rId5" Type="http://schemas.openxmlformats.org/officeDocument/2006/relationships/image" Target="../media/image40.png"/><Relationship Id="rId10" Type="http://schemas.openxmlformats.org/officeDocument/2006/relationships/diagramQuickStyle" Target="../diagrams/quickStyle11.xml"/><Relationship Id="rId4" Type="http://schemas.openxmlformats.org/officeDocument/2006/relationships/image" Target="../media/image25.png"/><Relationship Id="rId9" Type="http://schemas.openxmlformats.org/officeDocument/2006/relationships/diagramLayout" Target="../diagrams/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diagramQuickStyle" Target="../diagrams/quickStyle13.xml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diagramLayout" Target="../diagrams/layout13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11" Type="http://schemas.openxmlformats.org/officeDocument/2006/relationships/diagramData" Target="../diagrams/data13.xml"/><Relationship Id="rId5" Type="http://schemas.openxmlformats.org/officeDocument/2006/relationships/image" Target="../media/image45.png"/><Relationship Id="rId15" Type="http://schemas.microsoft.com/office/2007/relationships/diagramDrawing" Target="../diagrams/drawing13.xml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Relationship Id="rId14" Type="http://schemas.openxmlformats.org/officeDocument/2006/relationships/diagramColors" Target="../diagrams/colors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diagramLayout" Target="../diagrams/layout15.xml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diagramData" Target="../diagrams/data15.xml"/><Relationship Id="rId2" Type="http://schemas.openxmlformats.org/officeDocument/2006/relationships/image" Target="../media/image51.png"/><Relationship Id="rId16" Type="http://schemas.microsoft.com/office/2007/relationships/diagramDrawing" Target="../diagrams/drawing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11" Type="http://schemas.openxmlformats.org/officeDocument/2006/relationships/image" Target="../media/image45.png"/><Relationship Id="rId5" Type="http://schemas.openxmlformats.org/officeDocument/2006/relationships/image" Target="../media/image48.png"/><Relationship Id="rId15" Type="http://schemas.openxmlformats.org/officeDocument/2006/relationships/diagramColors" Target="../diagrams/colors15.xml"/><Relationship Id="rId10" Type="http://schemas.openxmlformats.org/officeDocument/2006/relationships/image" Target="../media/image44.png"/><Relationship Id="rId4" Type="http://schemas.openxmlformats.org/officeDocument/2006/relationships/image" Target="../media/image47.png"/><Relationship Id="rId9" Type="http://schemas.openxmlformats.org/officeDocument/2006/relationships/image" Target="../media/image53.emf"/><Relationship Id="rId14" Type="http://schemas.openxmlformats.org/officeDocument/2006/relationships/diagramQuickStyle" Target="../diagrams/quickStyle1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13" Type="http://schemas.microsoft.com/office/2007/relationships/diagramDrawing" Target="../diagrams/drawing16.xml"/><Relationship Id="rId3" Type="http://schemas.openxmlformats.org/officeDocument/2006/relationships/image" Target="../media/image46.png"/><Relationship Id="rId7" Type="http://schemas.openxmlformats.org/officeDocument/2006/relationships/image" Target="../media/image45.png"/><Relationship Id="rId12" Type="http://schemas.openxmlformats.org/officeDocument/2006/relationships/diagramColors" Target="../diagrams/colors16.xml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diagramQuickStyle" Target="../diagrams/quickStyle16.xml"/><Relationship Id="rId5" Type="http://schemas.openxmlformats.org/officeDocument/2006/relationships/image" Target="../media/image56.png"/><Relationship Id="rId10" Type="http://schemas.openxmlformats.org/officeDocument/2006/relationships/diagramLayout" Target="../diagrams/layout16.xml"/><Relationship Id="rId4" Type="http://schemas.openxmlformats.org/officeDocument/2006/relationships/image" Target="../media/image55.png"/><Relationship Id="rId9" Type="http://schemas.openxmlformats.org/officeDocument/2006/relationships/diagramData" Target="../diagrams/data1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7.xml"/><Relationship Id="rId3" Type="http://schemas.openxmlformats.org/officeDocument/2006/relationships/image" Target="../media/image45.png"/><Relationship Id="rId7" Type="http://schemas.openxmlformats.org/officeDocument/2006/relationships/image" Target="../media/image54.png"/><Relationship Id="rId12" Type="http://schemas.microsoft.com/office/2007/relationships/diagramDrawing" Target="../diagrams/drawing17.xm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11" Type="http://schemas.openxmlformats.org/officeDocument/2006/relationships/diagramColors" Target="../diagrams/colors17.xml"/><Relationship Id="rId5" Type="http://schemas.openxmlformats.org/officeDocument/2006/relationships/image" Target="../media/image55.png"/><Relationship Id="rId10" Type="http://schemas.openxmlformats.org/officeDocument/2006/relationships/diagramQuickStyle" Target="../diagrams/quickStyle17.xml"/><Relationship Id="rId4" Type="http://schemas.openxmlformats.org/officeDocument/2006/relationships/image" Target="../media/image46.png"/><Relationship Id="rId9" Type="http://schemas.openxmlformats.org/officeDocument/2006/relationships/diagramLayout" Target="../diagrams/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3.xml"/><Relationship Id="rId3" Type="http://schemas.openxmlformats.org/officeDocument/2006/relationships/image" Target="../media/image61.png"/><Relationship Id="rId7" Type="http://schemas.openxmlformats.org/officeDocument/2006/relationships/diagramData" Target="../diagrams/data2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11" Type="http://schemas.microsoft.com/office/2007/relationships/diagramDrawing" Target="../diagrams/drawing23.xml"/><Relationship Id="rId5" Type="http://schemas.openxmlformats.org/officeDocument/2006/relationships/image" Target="../media/image63.png"/><Relationship Id="rId10" Type="http://schemas.openxmlformats.org/officeDocument/2006/relationships/diagramColors" Target="../diagrams/colors23.xml"/><Relationship Id="rId4" Type="http://schemas.openxmlformats.org/officeDocument/2006/relationships/image" Target="../media/image62.png"/><Relationship Id="rId9" Type="http://schemas.openxmlformats.org/officeDocument/2006/relationships/diagramQuickStyle" Target="../diagrams/quickStyle2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75.png"/><Relationship Id="rId18" Type="http://schemas.openxmlformats.org/officeDocument/2006/relationships/diagramColors" Target="../diagrams/colors24.xml"/><Relationship Id="rId3" Type="http://schemas.openxmlformats.org/officeDocument/2006/relationships/image" Target="../media/image66.png"/><Relationship Id="rId7" Type="http://schemas.openxmlformats.org/officeDocument/2006/relationships/image" Target="../media/image69.png"/><Relationship Id="rId12" Type="http://schemas.openxmlformats.org/officeDocument/2006/relationships/image" Target="../media/image74.png"/><Relationship Id="rId17" Type="http://schemas.openxmlformats.org/officeDocument/2006/relationships/diagramQuickStyle" Target="../diagrams/quickStyle24.xml"/><Relationship Id="rId2" Type="http://schemas.openxmlformats.org/officeDocument/2006/relationships/image" Target="../media/image65.png"/><Relationship Id="rId16" Type="http://schemas.openxmlformats.org/officeDocument/2006/relationships/diagramLayout" Target="../diagrams/layout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11" Type="http://schemas.openxmlformats.org/officeDocument/2006/relationships/image" Target="../media/image73.png"/><Relationship Id="rId5" Type="http://schemas.openxmlformats.org/officeDocument/2006/relationships/image" Target="../media/image67.png"/><Relationship Id="rId15" Type="http://schemas.openxmlformats.org/officeDocument/2006/relationships/diagramData" Target="../diagrams/data24.xml"/><Relationship Id="rId10" Type="http://schemas.openxmlformats.org/officeDocument/2006/relationships/image" Target="../media/image72.png"/><Relationship Id="rId19" Type="http://schemas.microsoft.com/office/2007/relationships/diagramDrawing" Target="../diagrams/drawing24.xml"/><Relationship Id="rId4" Type="http://schemas.microsoft.com/office/2007/relationships/hdphoto" Target="../media/hdphoto1.wdp"/><Relationship Id="rId9" Type="http://schemas.openxmlformats.org/officeDocument/2006/relationships/image" Target="../media/image71.png"/><Relationship Id="rId14" Type="http://schemas.openxmlformats.org/officeDocument/2006/relationships/image" Target="../media/image7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5.xml"/><Relationship Id="rId3" Type="http://schemas.openxmlformats.org/officeDocument/2006/relationships/image" Target="../media/image77.png"/><Relationship Id="rId7" Type="http://schemas.openxmlformats.org/officeDocument/2006/relationships/diagramColors" Target="../diagrams/colors2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5.xml"/><Relationship Id="rId5" Type="http://schemas.openxmlformats.org/officeDocument/2006/relationships/diagramLayout" Target="../diagrams/layout25.xml"/><Relationship Id="rId4" Type="http://schemas.openxmlformats.org/officeDocument/2006/relationships/diagramData" Target="../diagrams/data25.xml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6.xml"/><Relationship Id="rId3" Type="http://schemas.openxmlformats.org/officeDocument/2006/relationships/image" Target="../media/image79.png"/><Relationship Id="rId7" Type="http://schemas.openxmlformats.org/officeDocument/2006/relationships/diagramColors" Target="../diagrams/colors26.xml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6.xml"/><Relationship Id="rId5" Type="http://schemas.openxmlformats.org/officeDocument/2006/relationships/diagramLayout" Target="../diagrams/layout26.xml"/><Relationship Id="rId4" Type="http://schemas.openxmlformats.org/officeDocument/2006/relationships/diagramData" Target="../diagrams/data2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jpeg"/><Relationship Id="rId3" Type="http://schemas.openxmlformats.org/officeDocument/2006/relationships/diagramData" Target="../diagrams/data27.xml"/><Relationship Id="rId7" Type="http://schemas.microsoft.com/office/2007/relationships/diagramDrawing" Target="../diagrams/drawing27.xml"/><Relationship Id="rId12" Type="http://schemas.openxmlformats.org/officeDocument/2006/relationships/image" Target="../media/image8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7.xml"/><Relationship Id="rId11" Type="http://schemas.openxmlformats.org/officeDocument/2006/relationships/image" Target="../media/image82.png"/><Relationship Id="rId5" Type="http://schemas.openxmlformats.org/officeDocument/2006/relationships/diagramQuickStyle" Target="../diagrams/quickStyle27.xml"/><Relationship Id="rId10" Type="http://schemas.openxmlformats.org/officeDocument/2006/relationships/image" Target="../media/image44.png"/><Relationship Id="rId4" Type="http://schemas.openxmlformats.org/officeDocument/2006/relationships/diagramLayout" Target="../diagrams/layout27.xml"/><Relationship Id="rId9" Type="http://schemas.openxmlformats.org/officeDocument/2006/relationships/image" Target="../media/image8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8.xml"/><Relationship Id="rId7" Type="http://schemas.microsoft.com/office/2007/relationships/diagramDrawing" Target="../diagrams/drawing28.xml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8.xml"/><Relationship Id="rId5" Type="http://schemas.openxmlformats.org/officeDocument/2006/relationships/diagramQuickStyle" Target="../diagrams/quickStyle28.xml"/><Relationship Id="rId4" Type="http://schemas.openxmlformats.org/officeDocument/2006/relationships/diagramLayout" Target="../diagrams/layout2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diagramData" Target="../diagrams/data31.xml"/><Relationship Id="rId7" Type="http://schemas.microsoft.com/office/2007/relationships/diagramDrawing" Target="../diagrams/drawing3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1.xml"/><Relationship Id="rId5" Type="http://schemas.openxmlformats.org/officeDocument/2006/relationships/diagramQuickStyle" Target="../diagrams/quickStyle31.xml"/><Relationship Id="rId4" Type="http://schemas.openxmlformats.org/officeDocument/2006/relationships/diagramLayout" Target="../diagrams/layout3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image" Target="../media/image21.png"/><Relationship Id="rId7" Type="http://schemas.openxmlformats.org/officeDocument/2006/relationships/diagramData" Target="../diagrams/data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microsoft.com/office/2007/relationships/diagramDrawing" Target="../diagrams/drawing3.xml"/><Relationship Id="rId5" Type="http://schemas.openxmlformats.org/officeDocument/2006/relationships/image" Target="../media/image23.png"/><Relationship Id="rId10" Type="http://schemas.openxmlformats.org/officeDocument/2006/relationships/diagramColors" Target="../diagrams/colors3.xml"/><Relationship Id="rId4" Type="http://schemas.openxmlformats.org/officeDocument/2006/relationships/image" Target="../media/image22.png"/><Relationship Id="rId9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21.pn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24.png"/><Relationship Id="rId9" Type="http://schemas.microsoft.com/office/2007/relationships/diagramDrawing" Target="../diagrams/drawing4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5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26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6.png"/><Relationship Id="rId18" Type="http://schemas.microsoft.com/office/2007/relationships/diagramDrawing" Target="../diagrams/drawing7.xml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7" Type="http://schemas.openxmlformats.org/officeDocument/2006/relationships/diagramColors" Target="../diagrams/colors7.xml"/><Relationship Id="rId2" Type="http://schemas.openxmlformats.org/officeDocument/2006/relationships/notesSlide" Target="../notesSlides/notesSlide8.xml"/><Relationship Id="rId16" Type="http://schemas.openxmlformats.org/officeDocument/2006/relationships/diagramQuickStyle" Target="../diagrams/quickStyl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4.png"/><Relationship Id="rId5" Type="http://schemas.openxmlformats.org/officeDocument/2006/relationships/image" Target="../media/image29.png"/><Relationship Id="rId15" Type="http://schemas.openxmlformats.org/officeDocument/2006/relationships/diagramLayout" Target="../diagrams/layout7.xml"/><Relationship Id="rId10" Type="http://schemas.openxmlformats.org/officeDocument/2006/relationships/image" Target="../media/image33.jpeg"/><Relationship Id="rId4" Type="http://schemas.openxmlformats.org/officeDocument/2006/relationships/image" Target="../media/image28.png"/><Relationship Id="rId9" Type="http://schemas.openxmlformats.org/officeDocument/2006/relationships/image" Target="../media/image32.png"/><Relationship Id="rId14" Type="http://schemas.openxmlformats.org/officeDocument/2006/relationships/diagramData" Target="../diagrams/data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6.png"/><Relationship Id="rId18" Type="http://schemas.openxmlformats.org/officeDocument/2006/relationships/diagramColors" Target="../diagrams/colors8.xml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7" Type="http://schemas.openxmlformats.org/officeDocument/2006/relationships/diagramQuickStyle" Target="../diagrams/quickStyle8.xml"/><Relationship Id="rId2" Type="http://schemas.openxmlformats.org/officeDocument/2006/relationships/notesSlide" Target="../notesSlides/notesSlide9.xml"/><Relationship Id="rId16" Type="http://schemas.openxmlformats.org/officeDocument/2006/relationships/diagramLayout" Target="../diagrams/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4.png"/><Relationship Id="rId5" Type="http://schemas.openxmlformats.org/officeDocument/2006/relationships/image" Target="../media/image29.png"/><Relationship Id="rId15" Type="http://schemas.openxmlformats.org/officeDocument/2006/relationships/diagramData" Target="../diagrams/data8.xml"/><Relationship Id="rId10" Type="http://schemas.openxmlformats.org/officeDocument/2006/relationships/image" Target="../media/image33.jpeg"/><Relationship Id="rId19" Type="http://schemas.microsoft.com/office/2007/relationships/diagramDrawing" Target="../diagrams/drawing8.xml"/><Relationship Id="rId4" Type="http://schemas.openxmlformats.org/officeDocument/2006/relationships/image" Target="../media/image28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3438525" y="635000"/>
            <a:ext cx="5591175" cy="1968500"/>
          </a:xfrm>
        </p:spPr>
        <p:txBody>
          <a:bodyPr/>
          <a:lstStyle/>
          <a:p>
            <a:pPr algn="ctr"/>
            <a:r>
              <a:rPr lang="fr-FR" dirty="0" err="1"/>
              <a:t>Zabbix</a:t>
            </a:r>
            <a:r>
              <a:rPr lang="fr-FR" dirty="0"/>
              <a:t> solution open source de supervision</a:t>
            </a:r>
            <a:endParaRPr lang="fr-FR" b="1" dirty="0">
              <a:solidFill>
                <a:srgbClr val="241450"/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99DF-A345-3E41-A146-9766BB8E198A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3" name="ZoneTexte 2"/>
          <p:cNvSpPr txBox="1"/>
          <p:nvPr/>
        </p:nvSpPr>
        <p:spPr>
          <a:xfrm>
            <a:off x="4318000" y="2294467"/>
            <a:ext cx="393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Julien </a:t>
            </a:r>
            <a:r>
              <a:rPr lang="fr-FR" dirty="0" err="1" smtClean="0"/>
              <a:t>Smigielski</a:t>
            </a:r>
            <a:r>
              <a:rPr lang="fr-FR" dirty="0" smtClean="0"/>
              <a:t> &amp; Geoffrey Bercker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42539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2018581" y="2570672"/>
            <a:ext cx="6167887" cy="3459192"/>
          </a:xfrm>
          <a:prstGeom prst="roundRect">
            <a:avLst/>
          </a:prstGeom>
          <a:solidFill>
            <a:schemeClr val="bg1">
              <a:lumMod val="65000"/>
              <a:alpha val="22000"/>
            </a:schemeClr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Rectangle à coins arrondis 11"/>
          <p:cNvSpPr/>
          <p:nvPr/>
        </p:nvSpPr>
        <p:spPr>
          <a:xfrm>
            <a:off x="2260121" y="3071003"/>
            <a:ext cx="5655154" cy="2812211"/>
          </a:xfrm>
          <a:prstGeom prst="roundRect">
            <a:avLst/>
          </a:prstGeom>
          <a:solidFill>
            <a:srgbClr val="C00000">
              <a:alpha val="50000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>
          <a:xfrm>
            <a:off x="1271238" y="2158999"/>
            <a:ext cx="7783551" cy="4148667"/>
          </a:xfrm>
        </p:spPr>
        <p:txBody>
          <a:bodyPr/>
          <a:lstStyle/>
          <a:p>
            <a:r>
              <a:rPr lang="fr-FR" dirty="0" smtClean="0"/>
              <a:t>La supervision à l’IBL</a:t>
            </a:r>
          </a:p>
          <a:p>
            <a:pPr marL="400050" lvl="1" indent="0">
              <a:buNone/>
            </a:pPr>
            <a:endParaRPr lang="fr-FR" sz="1600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99DF-A345-3E41-A146-9766BB8E198A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I) Etat des lieux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3097511" y="2639682"/>
            <a:ext cx="4010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Renouvellement de Nagios mais par quoi?</a:t>
            </a:r>
            <a:endParaRPr lang="fr-FR" b="1" dirty="0"/>
          </a:p>
        </p:txBody>
      </p:sp>
      <p:pic>
        <p:nvPicPr>
          <p:cNvPr id="4098" name="Picture 2" descr="Z:\UMS3702\CRI\#COMMUN#\#COMMUNICATION#\Présentation Zabbix\images\Shinke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932" y="3236873"/>
            <a:ext cx="883254" cy="283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Z:\UMS3702\CRI\#COMMUN#\#COMMUNICATION#\Présentation Zabbix\images\centreon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7850" y="4040062"/>
            <a:ext cx="1020567" cy="721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Z:\UMS3702\CRI\#COMMUN#\#COMMUNICATION#\Présentation Zabbix\images\Nagios_logo_black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762" y="3096629"/>
            <a:ext cx="832930" cy="624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Z:\UMS3702\CRI\#COMMUN#\#COMMUNICATION#\Présentation Zabbix\images\zabbix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164" y="4267116"/>
            <a:ext cx="1028790" cy="26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6009203" y="3100582"/>
            <a:ext cx="20987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1500" dirty="0" smtClean="0"/>
              <a:t>Fiable / Robuste</a:t>
            </a:r>
          </a:p>
          <a:p>
            <a:pPr marL="285750" indent="-285750">
              <a:buFontTx/>
              <a:buChar char="-"/>
            </a:pPr>
            <a:r>
              <a:rPr lang="fr-FR" sz="1500" dirty="0" smtClean="0"/>
              <a:t>Config full CLI</a:t>
            </a:r>
          </a:p>
          <a:p>
            <a:pPr marL="285750" indent="-285750">
              <a:buFontTx/>
              <a:buChar char="-"/>
            </a:pPr>
            <a:r>
              <a:rPr lang="fr-FR" sz="1500" dirty="0" smtClean="0"/>
              <a:t>Interface web veillotte</a:t>
            </a:r>
          </a:p>
          <a:p>
            <a:pPr marL="285750" indent="-285750">
              <a:buFontTx/>
              <a:buChar char="-"/>
            </a:pPr>
            <a:r>
              <a:rPr lang="fr-FR" sz="1500" dirty="0" smtClean="0"/>
              <a:t>En perte de vitesse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6009203" y="4191244"/>
            <a:ext cx="2098714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1500" dirty="0" smtClean="0"/>
              <a:t>Communauté</a:t>
            </a:r>
          </a:p>
          <a:p>
            <a:pPr marL="285750" indent="-285750">
              <a:buFontTx/>
              <a:buChar char="-"/>
            </a:pPr>
            <a:r>
              <a:rPr lang="fr-FR" sz="1500" dirty="0" smtClean="0"/>
              <a:t>Config web</a:t>
            </a:r>
          </a:p>
          <a:p>
            <a:pPr marL="285750" indent="-285750">
              <a:buFontTx/>
              <a:buChar char="-"/>
            </a:pPr>
            <a:r>
              <a:rPr lang="fr-FR" sz="1500" dirty="0" smtClean="0"/>
              <a:t>Migration depuis Nagios</a:t>
            </a:r>
          </a:p>
          <a:p>
            <a:pPr marL="285750" indent="-285750">
              <a:buFontTx/>
              <a:buChar char="-"/>
            </a:pPr>
            <a:r>
              <a:rPr lang="fr-FR" sz="1500" dirty="0" smtClean="0"/>
              <a:t>MAJ régulière</a:t>
            </a:r>
          </a:p>
          <a:p>
            <a:pPr marL="285750" indent="-285750">
              <a:buFontTx/>
              <a:buChar char="-"/>
            </a:pPr>
            <a:r>
              <a:rPr lang="fr-FR" sz="1500" dirty="0" smtClean="0"/>
              <a:t>« Trend </a:t>
            </a:r>
            <a:r>
              <a:rPr lang="fr-FR" sz="1500" dirty="0" err="1" smtClean="0"/>
              <a:t>prediction</a:t>
            </a:r>
            <a:r>
              <a:rPr lang="fr-FR" sz="1500" dirty="0" smtClean="0"/>
              <a:t> »</a:t>
            </a:r>
          </a:p>
          <a:p>
            <a:pPr marL="285750" indent="-285750">
              <a:buFontTx/>
              <a:buChar char="-"/>
            </a:pPr>
            <a:r>
              <a:rPr lang="fr-FR" sz="1500" dirty="0" smtClean="0"/>
              <a:t>Options payantes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3327954" y="4191244"/>
            <a:ext cx="2076152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1500" dirty="0" smtClean="0"/>
              <a:t>Full web</a:t>
            </a:r>
          </a:p>
          <a:p>
            <a:pPr marL="285750" indent="-285750">
              <a:buFontTx/>
              <a:buChar char="-"/>
            </a:pPr>
            <a:r>
              <a:rPr lang="fr-FR" sz="1500" dirty="0" smtClean="0"/>
              <a:t>Communauté </a:t>
            </a:r>
          </a:p>
          <a:p>
            <a:pPr marL="285750" indent="-285750">
              <a:buFontTx/>
              <a:buChar char="-"/>
            </a:pPr>
            <a:r>
              <a:rPr lang="fr-FR" sz="1500" dirty="0" smtClean="0"/>
              <a:t>Entièrement gratuit</a:t>
            </a:r>
          </a:p>
          <a:p>
            <a:pPr marL="285750" indent="-285750">
              <a:buFontTx/>
              <a:buChar char="-"/>
            </a:pPr>
            <a:r>
              <a:rPr lang="fr-FR" sz="1500" dirty="0" smtClean="0"/>
              <a:t>Chiffrement</a:t>
            </a:r>
          </a:p>
          <a:p>
            <a:pPr marL="285750" indent="-285750">
              <a:buFontTx/>
              <a:buChar char="-"/>
            </a:pPr>
            <a:r>
              <a:rPr lang="fr-FR" sz="1500" dirty="0" smtClean="0"/>
              <a:t>MAJ régulière</a:t>
            </a:r>
          </a:p>
          <a:p>
            <a:pPr marL="285750" indent="-285750">
              <a:buFontTx/>
              <a:buChar char="-"/>
            </a:pPr>
            <a:r>
              <a:rPr lang="fr-FR" sz="1500" dirty="0" smtClean="0"/>
              <a:t>Fonctionnalités</a:t>
            </a:r>
          </a:p>
          <a:p>
            <a:pPr marL="285750" indent="-285750">
              <a:buFontTx/>
              <a:buChar char="-"/>
            </a:pPr>
            <a:r>
              <a:rPr lang="fr-FR" sz="1500" dirty="0" smtClean="0"/>
              <a:t>« Trend </a:t>
            </a:r>
            <a:r>
              <a:rPr lang="fr-FR" sz="1500" dirty="0" err="1" smtClean="0"/>
              <a:t>prediction</a:t>
            </a:r>
            <a:r>
              <a:rPr lang="fr-FR" sz="1500" dirty="0" smtClean="0"/>
              <a:t> »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3327954" y="3118038"/>
            <a:ext cx="218009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1500" dirty="0" smtClean="0"/>
              <a:t>Fiable / Robuste</a:t>
            </a:r>
          </a:p>
          <a:p>
            <a:pPr marL="285750" indent="-285750">
              <a:buFontTx/>
              <a:buChar char="-"/>
            </a:pPr>
            <a:r>
              <a:rPr lang="fr-FR" sz="1500" dirty="0" smtClean="0"/>
              <a:t>Performance</a:t>
            </a:r>
          </a:p>
          <a:p>
            <a:pPr marL="285750" indent="-285750">
              <a:buFontTx/>
              <a:buChar char="-"/>
            </a:pPr>
            <a:r>
              <a:rPr lang="fr-FR" sz="1500" dirty="0" smtClean="0"/>
              <a:t>Supervision distribuée</a:t>
            </a:r>
          </a:p>
          <a:p>
            <a:pPr marL="285750" indent="-285750">
              <a:buFontTx/>
              <a:buChar char="-"/>
            </a:pPr>
            <a:r>
              <a:rPr lang="fr-FR" sz="1500" dirty="0" smtClean="0"/>
              <a:t>Migration depuis Nagios</a:t>
            </a:r>
          </a:p>
          <a:p>
            <a:pPr marL="285750" indent="-285750">
              <a:buFontTx/>
              <a:buChar char="-"/>
            </a:pPr>
            <a:endParaRPr lang="fr-FR" sz="1500" dirty="0" smtClean="0"/>
          </a:p>
        </p:txBody>
      </p:sp>
      <p:graphicFrame>
        <p:nvGraphicFramePr>
          <p:cNvPr id="17" name="Diagramme 16"/>
          <p:cNvGraphicFramePr/>
          <p:nvPr>
            <p:extLst>
              <p:ext uri="{D42A27DB-BD31-4B8C-83A1-F6EECF244321}">
                <p14:modId xmlns:p14="http://schemas.microsoft.com/office/powerpoint/2010/main" val="1683433708"/>
              </p:ext>
            </p:extLst>
          </p:nvPr>
        </p:nvGraphicFramePr>
        <p:xfrm>
          <a:off x="1091362" y="6546732"/>
          <a:ext cx="6837519" cy="2550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28559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2018581" y="2570672"/>
            <a:ext cx="6167887" cy="3459192"/>
          </a:xfrm>
          <a:prstGeom prst="roundRect">
            <a:avLst/>
          </a:prstGeom>
          <a:solidFill>
            <a:schemeClr val="bg1">
              <a:lumMod val="65000"/>
              <a:alpha val="22000"/>
            </a:schemeClr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Rectangle à coins arrondis 11"/>
          <p:cNvSpPr/>
          <p:nvPr/>
        </p:nvSpPr>
        <p:spPr>
          <a:xfrm>
            <a:off x="2260121" y="3071003"/>
            <a:ext cx="5655154" cy="2812211"/>
          </a:xfrm>
          <a:prstGeom prst="roundRect">
            <a:avLst/>
          </a:prstGeom>
          <a:solidFill>
            <a:srgbClr val="C00000">
              <a:alpha val="50000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>
          <a:xfrm>
            <a:off x="1271238" y="2158999"/>
            <a:ext cx="7783551" cy="4148667"/>
          </a:xfrm>
        </p:spPr>
        <p:txBody>
          <a:bodyPr/>
          <a:lstStyle/>
          <a:p>
            <a:r>
              <a:rPr lang="fr-FR" dirty="0" smtClean="0"/>
              <a:t>La supervision à l’IBL</a:t>
            </a:r>
          </a:p>
          <a:p>
            <a:pPr marL="400050" lvl="1" indent="0">
              <a:buNone/>
            </a:pPr>
            <a:endParaRPr lang="fr-FR" sz="1600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99DF-A345-3E41-A146-9766BB8E198A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I) Etat des lieux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3097511" y="2639682"/>
            <a:ext cx="4010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Renouvellement de Nagios mais par quoi?</a:t>
            </a:r>
            <a:endParaRPr lang="fr-FR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1" t="45750" r="12181" b="10587"/>
          <a:stretch/>
        </p:blipFill>
        <p:spPr bwMode="auto">
          <a:xfrm>
            <a:off x="2343574" y="3914775"/>
            <a:ext cx="5517899" cy="1884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2384830" y="3591610"/>
            <a:ext cx="560664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dirty="0">
                <a:solidFill>
                  <a:schemeClr val="bg1"/>
                </a:solidFill>
              </a:rPr>
              <a:t>https://en.wikipedia.org/wiki/</a:t>
            </a:r>
            <a:r>
              <a:rPr lang="fr-FR" sz="1500" b="1" dirty="0">
                <a:solidFill>
                  <a:schemeClr val="bg1"/>
                </a:solidFill>
              </a:rPr>
              <a:t>Comparison_of_network_monitoring_systems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2343574" y="3162985"/>
            <a:ext cx="5606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Comparatif de 70 solutions de supervisions</a:t>
            </a:r>
            <a:endParaRPr lang="fr-FR" b="1" dirty="0">
              <a:solidFill>
                <a:schemeClr val="bg1"/>
              </a:solidFill>
            </a:endParaRPr>
          </a:p>
        </p:txBody>
      </p:sp>
      <p:graphicFrame>
        <p:nvGraphicFramePr>
          <p:cNvPr id="13" name="Diagramme 12"/>
          <p:cNvGraphicFramePr/>
          <p:nvPr>
            <p:extLst>
              <p:ext uri="{D42A27DB-BD31-4B8C-83A1-F6EECF244321}">
                <p14:modId xmlns:p14="http://schemas.microsoft.com/office/powerpoint/2010/main" val="1683433708"/>
              </p:ext>
            </p:extLst>
          </p:nvPr>
        </p:nvGraphicFramePr>
        <p:xfrm>
          <a:off x="1091362" y="6546732"/>
          <a:ext cx="6837519" cy="2550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57340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2018581" y="2570672"/>
            <a:ext cx="6167887" cy="3459192"/>
          </a:xfrm>
          <a:prstGeom prst="roundRect">
            <a:avLst/>
          </a:prstGeom>
          <a:solidFill>
            <a:schemeClr val="bg1">
              <a:lumMod val="65000"/>
              <a:alpha val="22000"/>
            </a:schemeClr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Rectangle à coins arrondis 11"/>
          <p:cNvSpPr/>
          <p:nvPr/>
        </p:nvSpPr>
        <p:spPr>
          <a:xfrm>
            <a:off x="2260121" y="3071003"/>
            <a:ext cx="5655154" cy="2812211"/>
          </a:xfrm>
          <a:prstGeom prst="roundRect">
            <a:avLst/>
          </a:prstGeom>
          <a:solidFill>
            <a:srgbClr val="C00000">
              <a:alpha val="50000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>
          <a:xfrm>
            <a:off x="1271238" y="2158999"/>
            <a:ext cx="7783551" cy="4148667"/>
          </a:xfrm>
        </p:spPr>
        <p:txBody>
          <a:bodyPr/>
          <a:lstStyle/>
          <a:p>
            <a:r>
              <a:rPr lang="fr-FR" dirty="0" smtClean="0"/>
              <a:t>La supervision à l’IBL</a:t>
            </a:r>
          </a:p>
          <a:p>
            <a:pPr marL="400050" lvl="1" indent="0">
              <a:buNone/>
            </a:pPr>
            <a:endParaRPr lang="fr-FR" sz="1600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99DF-A345-3E41-A146-9766BB8E198A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I) Etat des lieux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3097511" y="2639682"/>
            <a:ext cx="4010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Renouvellement de Nagios mais par quoi?</a:t>
            </a:r>
            <a:endParaRPr lang="fr-FR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2198823" y="3733458"/>
            <a:ext cx="598764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dirty="0">
                <a:solidFill>
                  <a:schemeClr val="bg1"/>
                </a:solidFill>
              </a:rPr>
              <a:t>http://</a:t>
            </a:r>
            <a:r>
              <a:rPr lang="fr-FR" sz="1500" dirty="0" smtClean="0">
                <a:solidFill>
                  <a:schemeClr val="bg1"/>
                </a:solidFill>
              </a:rPr>
              <a:t>blog.capterra.com/</a:t>
            </a:r>
            <a:r>
              <a:rPr lang="fr-FR" sz="1500" b="1" dirty="0" smtClean="0">
                <a:solidFill>
                  <a:schemeClr val="bg1"/>
                </a:solidFill>
              </a:rPr>
              <a:t>top-open-source-free-network-monitoring-software</a:t>
            </a:r>
            <a:endParaRPr lang="fr-FR" sz="1500" b="1" dirty="0">
              <a:solidFill>
                <a:schemeClr val="bg1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2343574" y="3162985"/>
            <a:ext cx="5606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The Top 5 Free and Open Source Network Monitoring Software</a:t>
            </a:r>
          </a:p>
        </p:txBody>
      </p:sp>
      <p:pic>
        <p:nvPicPr>
          <p:cNvPr id="3074" name="Picture 2" descr="Z:\UMS3702\CRI\#COMMUN#\#COMMUNICATION#\Présentation Zabbix\images\icinga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888" y="4215964"/>
            <a:ext cx="1337055" cy="52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Z:\UMS3702\CRI\#COMMUN#\#COMMUNICATION#\Présentation Zabbix\images\Nagios_logo_black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322" y="4191010"/>
            <a:ext cx="1010751" cy="75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Z:\UMS3702\CRI\#COMMUN#\#COMMUNICATION#\Présentation Zabbix\images\observieum_comm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600" y="4963838"/>
            <a:ext cx="1301750" cy="559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Z:\UMS3702\CRI\#COMMUN#\#COMMUNICATION#\Présentation Zabbix\images\zabbix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549" y="4324038"/>
            <a:ext cx="1177461" cy="30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Z:\UMS3702\CRI\#COMMUN#\#COMMUNICATION#\Présentation Zabbix\images\Zenoss_logo_tag_PMS02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132" y="4961142"/>
            <a:ext cx="1830147" cy="732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Diagramme 15"/>
          <p:cNvGraphicFramePr/>
          <p:nvPr>
            <p:extLst>
              <p:ext uri="{D42A27DB-BD31-4B8C-83A1-F6EECF244321}">
                <p14:modId xmlns:p14="http://schemas.microsoft.com/office/powerpoint/2010/main" val="1683433708"/>
              </p:ext>
            </p:extLst>
          </p:nvPr>
        </p:nvGraphicFramePr>
        <p:xfrm>
          <a:off x="1091362" y="6546732"/>
          <a:ext cx="6837519" cy="2550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97290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99DF-A345-3E41-A146-9766BB8E198A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ZoneTexte 6"/>
          <p:cNvSpPr txBox="1"/>
          <p:nvPr/>
        </p:nvSpPr>
        <p:spPr>
          <a:xfrm>
            <a:off x="4089933" y="216872"/>
            <a:ext cx="3014928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000" b="1" dirty="0" smtClean="0"/>
              <a:t>Sommaire:</a:t>
            </a:r>
          </a:p>
          <a:p>
            <a:endParaRPr lang="fr-FR" sz="3000" b="1" dirty="0" smtClean="0"/>
          </a:p>
          <a:p>
            <a:pPr marL="400050" indent="-400050">
              <a:buAutoNum type="romanUcParenR"/>
            </a:pPr>
            <a:r>
              <a:rPr lang="fr-FR" sz="1500" b="1" dirty="0" smtClean="0"/>
              <a:t>Etat des lieux</a:t>
            </a:r>
          </a:p>
          <a:p>
            <a:pPr marL="800100" lvl="1" indent="-342900">
              <a:buAutoNum type="alphaUcParenR"/>
            </a:pPr>
            <a:r>
              <a:rPr lang="fr-FR" sz="1500" b="1" dirty="0" smtClean="0"/>
              <a:t>La supervision à l’IBL</a:t>
            </a:r>
          </a:p>
          <a:p>
            <a:pPr marL="800100" lvl="1" indent="-342900">
              <a:buAutoNum type="alphaUcParenR"/>
            </a:pPr>
            <a:r>
              <a:rPr lang="fr-FR" sz="1500" b="1" dirty="0" smtClean="0"/>
              <a:t>L’évolution de nos besoins</a:t>
            </a:r>
          </a:p>
          <a:p>
            <a:pPr marL="800100" lvl="1" indent="-342900">
              <a:buAutoNum type="alphaUcParenR"/>
            </a:pPr>
            <a:r>
              <a:rPr lang="fr-FR" sz="1500" b="1" dirty="0" smtClean="0"/>
              <a:t>Renouvellement de Nagios</a:t>
            </a:r>
          </a:p>
          <a:p>
            <a:pPr marL="857250" lvl="1" indent="-400050">
              <a:buAutoNum type="romanUcParenR"/>
            </a:pPr>
            <a:endParaRPr lang="fr-FR" sz="1500" b="1" dirty="0" smtClean="0"/>
          </a:p>
          <a:p>
            <a:pPr marL="400050" indent="-400050">
              <a:buAutoNum type="romanUcParenR"/>
            </a:pPr>
            <a:r>
              <a:rPr lang="fr-FR" sz="1500" b="1" dirty="0" err="1" smtClean="0"/>
              <a:t>Zabbix</a:t>
            </a:r>
            <a:r>
              <a:rPr lang="fr-FR" sz="1500" b="1" dirty="0" smtClean="0"/>
              <a:t>, </a:t>
            </a:r>
            <a:r>
              <a:rPr lang="fr-FR" sz="1500" b="1" dirty="0"/>
              <a:t>Comment ça marche?</a:t>
            </a:r>
          </a:p>
          <a:p>
            <a:pPr marL="1257300" lvl="2" indent="-342900">
              <a:buAutoNum type="alphaUcPeriod"/>
            </a:pPr>
            <a:r>
              <a:rPr lang="fr-FR" sz="1500" b="1" dirty="0"/>
              <a:t>Architecture</a:t>
            </a:r>
          </a:p>
          <a:p>
            <a:pPr marL="1257300" lvl="2" indent="-342900">
              <a:buFont typeface="+mj-lt"/>
              <a:buAutoNum type="alphaUcPeriod"/>
            </a:pPr>
            <a:r>
              <a:rPr lang="fr-FR" sz="1500" b="1" dirty="0" smtClean="0"/>
              <a:t>Configuration</a:t>
            </a:r>
          </a:p>
          <a:p>
            <a:pPr marL="1257300" lvl="2" indent="-342900">
              <a:buFont typeface="+mj-lt"/>
              <a:buAutoNum type="alphaUcPeriod"/>
            </a:pPr>
            <a:r>
              <a:rPr lang="fr-FR" sz="1500" b="1" dirty="0" smtClean="0"/>
              <a:t>Interface</a:t>
            </a:r>
            <a:endParaRPr lang="fr-FR" sz="1500" b="1" dirty="0"/>
          </a:p>
          <a:p>
            <a:pPr marL="1257300" lvl="2" indent="-342900">
              <a:buAutoNum type="alphaUcPeriod"/>
            </a:pPr>
            <a:r>
              <a:rPr lang="fr-FR" sz="1500" b="1" dirty="0"/>
              <a:t>Les notifications</a:t>
            </a:r>
          </a:p>
          <a:p>
            <a:pPr marL="800100" lvl="1" indent="-342900">
              <a:buAutoNum type="alphaUcPeriod"/>
            </a:pPr>
            <a:endParaRPr lang="fr-FR" sz="1500" b="1" dirty="0"/>
          </a:p>
          <a:p>
            <a:pPr marL="342900" indent="-342900">
              <a:buAutoNum type="romanUcParenR"/>
            </a:pPr>
            <a:r>
              <a:rPr lang="fr-FR" sz="1500" b="1" dirty="0"/>
              <a:t>Pour aller plus </a:t>
            </a:r>
            <a:r>
              <a:rPr lang="fr-FR" sz="1500" b="1" dirty="0" smtClean="0"/>
              <a:t>loin</a:t>
            </a:r>
          </a:p>
          <a:p>
            <a:pPr marL="800100" lvl="1" indent="-342900">
              <a:buAutoNum type="alphaUcPeriod"/>
            </a:pPr>
            <a:r>
              <a:rPr lang="fr-FR" sz="1500" b="1" dirty="0" smtClean="0"/>
              <a:t>Supervision au détail</a:t>
            </a:r>
            <a:endParaRPr lang="fr-FR" sz="1500" b="1" dirty="0"/>
          </a:p>
          <a:p>
            <a:pPr marL="800100" lvl="1" indent="-342900">
              <a:buAutoNum type="alphaUcPeriod"/>
            </a:pPr>
            <a:r>
              <a:rPr lang="fr-FR" sz="1500" b="1" dirty="0"/>
              <a:t>Accès </a:t>
            </a:r>
            <a:r>
              <a:rPr lang="fr-FR" sz="1500" b="1" dirty="0" smtClean="0"/>
              <a:t>extérieur</a:t>
            </a:r>
          </a:p>
          <a:p>
            <a:pPr marL="800100" lvl="1" indent="-342900">
              <a:buFontTx/>
              <a:buAutoNum type="alphaUcPeriod"/>
            </a:pPr>
            <a:r>
              <a:rPr lang="fr-FR" sz="1500" b="1" dirty="0"/>
              <a:t>Météo des services</a:t>
            </a:r>
          </a:p>
          <a:p>
            <a:pPr marL="800100" lvl="1" indent="-342900">
              <a:buAutoNum type="alphaUcPeriod"/>
            </a:pPr>
            <a:endParaRPr lang="fr-FR" sz="1500" b="1" dirty="0"/>
          </a:p>
        </p:txBody>
      </p:sp>
    </p:spTree>
    <p:extLst>
      <p:ext uri="{BB962C8B-B14F-4D97-AF65-F5344CB8AC3E}">
        <p14:creationId xmlns:p14="http://schemas.microsoft.com/office/powerpoint/2010/main" val="13880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dirty="0" smtClean="0"/>
              <a:t>Solution </a:t>
            </a:r>
            <a:r>
              <a:rPr lang="fr-FR" dirty="0"/>
              <a:t>de monitoring </a:t>
            </a:r>
            <a:r>
              <a:rPr lang="fr-FR" dirty="0" smtClean="0"/>
              <a:t>open source (GPLV2) by </a:t>
            </a:r>
            <a:r>
              <a:rPr lang="fr-FR" dirty="0" err="1"/>
              <a:t>Zabbix</a:t>
            </a:r>
            <a:r>
              <a:rPr lang="fr-FR" dirty="0"/>
              <a:t> </a:t>
            </a:r>
            <a:r>
              <a:rPr lang="fr-FR" dirty="0" smtClean="0"/>
              <a:t>SIA</a:t>
            </a:r>
          </a:p>
          <a:p>
            <a:pPr lvl="2"/>
            <a:r>
              <a:rPr lang="fr-FR" dirty="0" smtClean="0"/>
              <a:t>Formation</a:t>
            </a:r>
          </a:p>
          <a:p>
            <a:pPr lvl="2"/>
            <a:r>
              <a:rPr lang="fr-FR" dirty="0" smtClean="0"/>
              <a:t>Mise en place</a:t>
            </a:r>
          </a:p>
          <a:p>
            <a:pPr lvl="2"/>
            <a:r>
              <a:rPr lang="fr-FR" dirty="0" smtClean="0"/>
              <a:t>Certification</a:t>
            </a:r>
          </a:p>
          <a:p>
            <a:pPr lvl="2"/>
            <a:r>
              <a:rPr lang="fr-FR" dirty="0" smtClean="0"/>
              <a:t>Support</a:t>
            </a:r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r>
              <a:rPr lang="fr-FR" dirty="0"/>
              <a:t>Solution mature (depuis 2001)</a:t>
            </a:r>
          </a:p>
          <a:p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99DF-A345-3E41-A146-9766BB8E198A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itre 3"/>
          <p:cNvSpPr txBox="1">
            <a:spLocks/>
          </p:cNvSpPr>
          <p:nvPr/>
        </p:nvSpPr>
        <p:spPr>
          <a:xfrm>
            <a:off x="1112998" y="850372"/>
            <a:ext cx="7310316" cy="1080028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algn="ctr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II) </a:t>
            </a:r>
            <a:r>
              <a:rPr lang="fr-FR" dirty="0" err="1" smtClean="0"/>
              <a:t>Zabbix</a:t>
            </a:r>
            <a:endParaRPr lang="fr-FR" dirty="0"/>
          </a:p>
        </p:txBody>
      </p:sp>
      <p:graphicFrame>
        <p:nvGraphicFramePr>
          <p:cNvPr id="7" name="Diagramme 6"/>
          <p:cNvGraphicFramePr/>
          <p:nvPr>
            <p:extLst>
              <p:ext uri="{D42A27DB-BD31-4B8C-83A1-F6EECF244321}">
                <p14:modId xmlns:p14="http://schemas.microsoft.com/office/powerpoint/2010/main" val="3994168070"/>
              </p:ext>
            </p:extLst>
          </p:nvPr>
        </p:nvGraphicFramePr>
        <p:xfrm>
          <a:off x="1091362" y="6546732"/>
          <a:ext cx="6837519" cy="2550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7541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99DF-A345-3E41-A146-9766BB8E198A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Picture 2" descr="C:\Users\jsmigielski\Downloads\databas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723" y="2076375"/>
            <a:ext cx="1405203" cy="1405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jsmigielski\Downloads\line-graph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591" y="2090266"/>
            <a:ext cx="1224136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e 6"/>
          <p:cNvGrpSpPr/>
          <p:nvPr/>
        </p:nvGrpSpPr>
        <p:grpSpPr>
          <a:xfrm>
            <a:off x="2863395" y="1887206"/>
            <a:ext cx="4948667" cy="1594372"/>
            <a:chOff x="2915816" y="3356991"/>
            <a:chExt cx="3456384" cy="1113585"/>
          </a:xfrm>
        </p:grpSpPr>
        <p:pic>
          <p:nvPicPr>
            <p:cNvPr id="8" name="Picture 4" descr="C:\Users\jsmigielski\Downloads\server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589" b="34193"/>
            <a:stretch/>
          </p:blipFill>
          <p:spPr bwMode="auto">
            <a:xfrm>
              <a:off x="2915816" y="3356991"/>
              <a:ext cx="3456384" cy="11135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5" descr="C:\Users\jsmigielski\Downloads\a6a67349e64aa05088207ab1e2ce3f85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1840" y="3553743"/>
              <a:ext cx="720080" cy="720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ZoneTexte 9"/>
          <p:cNvSpPr txBox="1"/>
          <p:nvPr/>
        </p:nvSpPr>
        <p:spPr>
          <a:xfrm>
            <a:off x="6156328" y="3934503"/>
            <a:ext cx="136928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Database</a:t>
            </a:r>
            <a:r>
              <a:rPr lang="fr-FR" dirty="0" smtClean="0"/>
              <a:t>:</a:t>
            </a:r>
          </a:p>
          <a:p>
            <a:pPr marL="285750" indent="-285750">
              <a:buFontTx/>
              <a:buChar char="-"/>
            </a:pPr>
            <a:r>
              <a:rPr lang="fr-FR" dirty="0" err="1" smtClean="0"/>
              <a:t>Mysql</a:t>
            </a:r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err="1" smtClean="0"/>
              <a:t>Postgresql</a:t>
            </a:r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/>
              <a:t>Oracle</a:t>
            </a:r>
          </a:p>
          <a:p>
            <a:pPr marL="285750" indent="-285750">
              <a:buFontTx/>
              <a:buChar char="-"/>
            </a:pP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3225956" y="3931105"/>
            <a:ext cx="16017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Frontend</a:t>
            </a:r>
            <a:r>
              <a:rPr lang="fr-FR" dirty="0" smtClean="0"/>
              <a:t> :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Configuration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Visualisation</a:t>
            </a:r>
          </a:p>
        </p:txBody>
      </p:sp>
      <p:pic>
        <p:nvPicPr>
          <p:cNvPr id="12" name="Picture 7" descr="C:\Users\jsmigielski\Downloads\OpenBSD_Logo_-_Cartoon_Puffy_with_textual_logo_below.svg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6" r="21230" b="32553"/>
          <a:stretch/>
        </p:blipFill>
        <p:spPr bwMode="auto">
          <a:xfrm>
            <a:off x="5034546" y="5618545"/>
            <a:ext cx="606364" cy="465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C:\Users\jsmigielski\Downloads\Logo-freebsd.svg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35"/>
          <a:stretch/>
        </p:blipFill>
        <p:spPr bwMode="auto">
          <a:xfrm>
            <a:off x="6256929" y="5574045"/>
            <a:ext cx="522789" cy="535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jsmigielski\Downloads\linux-icon-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002" y="5565771"/>
            <a:ext cx="735793" cy="551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C:\Users\jsmigielski\Downloads\800px-Solaris_OS_logo.svg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076" y="5679579"/>
            <a:ext cx="660012" cy="324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1" descr="C:\Users\jsmigielski\Downloads\OS-X-Free-PNG-Image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965" y="5648916"/>
            <a:ext cx="405348" cy="405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itre 3"/>
          <p:cNvSpPr txBox="1">
            <a:spLocks/>
          </p:cNvSpPr>
          <p:nvPr/>
        </p:nvSpPr>
        <p:spPr>
          <a:xfrm>
            <a:off x="1112998" y="850372"/>
            <a:ext cx="7310316" cy="1080028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algn="ctr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II.A) </a:t>
            </a:r>
            <a:r>
              <a:rPr lang="fr-FR" dirty="0" err="1" smtClean="0"/>
              <a:t>Zabbix</a:t>
            </a:r>
            <a:r>
              <a:rPr lang="fr-FR" dirty="0" smtClean="0"/>
              <a:t>, Architecture</a:t>
            </a:r>
            <a:endParaRPr lang="fr-FR" dirty="0"/>
          </a:p>
        </p:txBody>
      </p:sp>
      <p:graphicFrame>
        <p:nvGraphicFramePr>
          <p:cNvPr id="20" name="Diagramme 19"/>
          <p:cNvGraphicFramePr/>
          <p:nvPr>
            <p:extLst>
              <p:ext uri="{D42A27DB-BD31-4B8C-83A1-F6EECF244321}">
                <p14:modId xmlns:p14="http://schemas.microsoft.com/office/powerpoint/2010/main" val="2940822199"/>
              </p:ext>
            </p:extLst>
          </p:nvPr>
        </p:nvGraphicFramePr>
        <p:xfrm>
          <a:off x="1091362" y="6546732"/>
          <a:ext cx="6837519" cy="2550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  <p:extLst>
      <p:ext uri="{BB962C8B-B14F-4D97-AF65-F5344CB8AC3E}">
        <p14:creationId xmlns:p14="http://schemas.microsoft.com/office/powerpoint/2010/main" val="2631951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22222E-6 L -0.23316 0.2631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67" y="1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11111E-6 L 0.20677 0.2520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30" y="1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3"/>
          </p:nvPr>
        </p:nvSpPr>
        <p:spPr>
          <a:xfrm>
            <a:off x="1872353" y="1882774"/>
            <a:ext cx="6941446" cy="4148667"/>
          </a:xfrm>
        </p:spPr>
        <p:txBody>
          <a:bodyPr/>
          <a:lstStyle/>
          <a:p>
            <a:pPr lvl="2"/>
            <a:endParaRPr lang="fr-FR" dirty="0"/>
          </a:p>
          <a:p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99DF-A345-3E41-A146-9766BB8E198A}" type="slidenum">
              <a:rPr lang="en-US" smtClean="0"/>
              <a:pPr/>
              <a:t>16</a:t>
            </a:fld>
            <a:endParaRPr lang="en-US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5986006"/>
              </p:ext>
            </p:extLst>
          </p:nvPr>
        </p:nvGraphicFramePr>
        <p:xfrm>
          <a:off x="1581843" y="2363821"/>
          <a:ext cx="7231956" cy="3004088"/>
        </p:xfrm>
        <a:graphic>
          <a:graphicData uri="http://schemas.openxmlformats.org/drawingml/2006/table">
            <a:tbl>
              <a:tblPr/>
              <a:tblGrid>
                <a:gridCol w="1178586"/>
                <a:gridCol w="2437392"/>
                <a:gridCol w="1807989"/>
                <a:gridCol w="1807989"/>
              </a:tblGrid>
              <a:tr h="166347">
                <a:tc>
                  <a:txBody>
                    <a:bodyPr/>
                    <a:lstStyle/>
                    <a:p>
                      <a:pPr algn="ctr" fontAlgn="t"/>
                      <a:r>
                        <a:rPr lang="fr-FR" b="1" dirty="0" smtClean="0">
                          <a:effectLst/>
                        </a:rPr>
                        <a:t>Nom</a:t>
                      </a:r>
                      <a:endParaRPr lang="fr-FR" b="1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b="1" dirty="0" smtClean="0">
                          <a:effectLst/>
                        </a:rPr>
                        <a:t>Taille</a:t>
                      </a:r>
                      <a:endParaRPr lang="fr-FR" b="1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b="1" dirty="0" smtClean="0">
                          <a:effectLst/>
                        </a:rPr>
                        <a:t>CPU/Mémoire</a:t>
                      </a:r>
                      <a:endParaRPr lang="fr-FR" b="1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b="1" dirty="0" smtClean="0">
                          <a:effectLst/>
                        </a:rPr>
                        <a:t>Hôtes</a:t>
                      </a:r>
                      <a:r>
                        <a:rPr lang="fr-FR" b="1" baseline="0" dirty="0" smtClean="0">
                          <a:effectLst/>
                        </a:rPr>
                        <a:t> Monitorés</a:t>
                      </a:r>
                      <a:endParaRPr lang="fr-FR" b="1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  <a:tr h="650777">
                <a:tc>
                  <a:txBody>
                    <a:bodyPr/>
                    <a:lstStyle/>
                    <a:p>
                      <a:pPr algn="ctr" fontAlgn="t"/>
                      <a:r>
                        <a:rPr lang="fr-FR" i="1">
                          <a:effectLst/>
                        </a:rPr>
                        <a:t>Small</a:t>
                      </a:r>
                      <a:endParaRPr lang="fr-FR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dirty="0" smtClean="0">
                          <a:effectLst/>
                        </a:rPr>
                        <a:t>10 Go</a:t>
                      </a:r>
                      <a:endParaRPr lang="fr-FR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>
                          <a:effectLst/>
                        </a:rPr>
                        <a:t>Virtual Appliance</a:t>
                      </a:r>
                    </a:p>
                  </a:txBody>
                  <a:tcPr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>
                          <a:effectLst/>
                        </a:rPr>
                        <a:t>100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7312">
                <a:tc>
                  <a:txBody>
                    <a:bodyPr/>
                    <a:lstStyle/>
                    <a:p>
                      <a:pPr algn="ctr" fontAlgn="t"/>
                      <a:r>
                        <a:rPr lang="fr-FR" i="1">
                          <a:effectLst/>
                        </a:rPr>
                        <a:t>Medium</a:t>
                      </a:r>
                      <a:endParaRPr lang="fr-FR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dirty="0" smtClean="0">
                          <a:effectLst/>
                        </a:rPr>
                        <a:t>50 Go</a:t>
                      </a:r>
                      <a:endParaRPr lang="fr-FR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dirty="0">
                          <a:effectLst/>
                        </a:rPr>
                        <a:t>2 CPU </a:t>
                      </a:r>
                      <a:r>
                        <a:rPr lang="fr-FR" dirty="0" err="1">
                          <a:effectLst/>
                        </a:rPr>
                        <a:t>cores</a:t>
                      </a:r>
                      <a:r>
                        <a:rPr lang="fr-FR" dirty="0">
                          <a:effectLst/>
                        </a:rPr>
                        <a:t>/2GB</a:t>
                      </a:r>
                    </a:p>
                  </a:txBody>
                  <a:tcPr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>
                          <a:effectLst/>
                        </a:rPr>
                        <a:t>500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2927">
                <a:tc>
                  <a:txBody>
                    <a:bodyPr/>
                    <a:lstStyle/>
                    <a:p>
                      <a:pPr algn="ctr" fontAlgn="t"/>
                      <a:r>
                        <a:rPr lang="fr-FR" i="1" dirty="0">
                          <a:effectLst/>
                        </a:rPr>
                        <a:t>Large</a:t>
                      </a:r>
                      <a:endParaRPr lang="fr-FR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dirty="0" smtClean="0">
                          <a:effectLst/>
                        </a:rPr>
                        <a:t>120 Go</a:t>
                      </a:r>
                      <a:endParaRPr lang="fr-FR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dirty="0">
                          <a:effectLst/>
                        </a:rPr>
                        <a:t>4 CPU </a:t>
                      </a:r>
                      <a:r>
                        <a:rPr lang="fr-FR" dirty="0" err="1">
                          <a:effectLst/>
                        </a:rPr>
                        <a:t>cores</a:t>
                      </a:r>
                      <a:r>
                        <a:rPr lang="fr-FR" dirty="0">
                          <a:effectLst/>
                        </a:rPr>
                        <a:t>/8GB</a:t>
                      </a:r>
                    </a:p>
                  </a:txBody>
                  <a:tcPr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dirty="0" smtClean="0">
                          <a:effectLst/>
                        </a:rPr>
                        <a:t>&gt;1000</a:t>
                      </a:r>
                      <a:endParaRPr lang="fr-FR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7312">
                <a:tc>
                  <a:txBody>
                    <a:bodyPr/>
                    <a:lstStyle/>
                    <a:p>
                      <a:pPr algn="ctr" fontAlgn="t"/>
                      <a:r>
                        <a:rPr lang="fr-FR" i="1" dirty="0" err="1">
                          <a:effectLst/>
                        </a:rPr>
                        <a:t>Very</a:t>
                      </a:r>
                      <a:r>
                        <a:rPr lang="fr-FR" i="1" dirty="0">
                          <a:effectLst/>
                        </a:rPr>
                        <a:t> large</a:t>
                      </a:r>
                      <a:endParaRPr lang="fr-FR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dirty="0" smtClean="0">
                          <a:effectLst/>
                        </a:rPr>
                        <a:t>1 To</a:t>
                      </a:r>
                      <a:endParaRPr lang="fr-FR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dirty="0">
                          <a:effectLst/>
                        </a:rPr>
                        <a:t>8 CPU </a:t>
                      </a:r>
                      <a:r>
                        <a:rPr lang="fr-FR" dirty="0" err="1">
                          <a:effectLst/>
                        </a:rPr>
                        <a:t>cores</a:t>
                      </a:r>
                      <a:r>
                        <a:rPr lang="fr-FR" dirty="0">
                          <a:effectLst/>
                        </a:rPr>
                        <a:t>/16GB</a:t>
                      </a:r>
                    </a:p>
                  </a:txBody>
                  <a:tcPr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dirty="0">
                          <a:effectLst/>
                        </a:rPr>
                        <a:t>&gt;10000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itre 3"/>
          <p:cNvSpPr txBox="1">
            <a:spLocks/>
          </p:cNvSpPr>
          <p:nvPr/>
        </p:nvSpPr>
        <p:spPr>
          <a:xfrm>
            <a:off x="1112998" y="850372"/>
            <a:ext cx="7310316" cy="1080028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algn="ctr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II.A) </a:t>
            </a:r>
            <a:r>
              <a:rPr lang="fr-FR" dirty="0" err="1" smtClean="0"/>
              <a:t>Zabbix</a:t>
            </a:r>
            <a:r>
              <a:rPr lang="fr-FR" dirty="0" smtClean="0"/>
              <a:t>, Architecture</a:t>
            </a:r>
            <a:endParaRPr lang="fr-FR" dirty="0"/>
          </a:p>
        </p:txBody>
      </p:sp>
      <p:graphicFrame>
        <p:nvGraphicFramePr>
          <p:cNvPr id="9" name="Diagramme 8"/>
          <p:cNvGraphicFramePr/>
          <p:nvPr>
            <p:extLst>
              <p:ext uri="{D42A27DB-BD31-4B8C-83A1-F6EECF244321}">
                <p14:modId xmlns:p14="http://schemas.microsoft.com/office/powerpoint/2010/main" val="2940822199"/>
              </p:ext>
            </p:extLst>
          </p:nvPr>
        </p:nvGraphicFramePr>
        <p:xfrm>
          <a:off x="1091362" y="6546732"/>
          <a:ext cx="6837519" cy="2550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58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3"/>
          </p:nvPr>
        </p:nvSpPr>
        <p:spPr>
          <a:xfrm>
            <a:off x="1872353" y="2089471"/>
            <a:ext cx="6941446" cy="4148667"/>
          </a:xfrm>
        </p:spPr>
        <p:txBody>
          <a:bodyPr/>
          <a:lstStyle/>
          <a:p>
            <a:r>
              <a:rPr lang="fr-FR" sz="2400" dirty="0" smtClean="0"/>
              <a:t>Agent </a:t>
            </a:r>
            <a:r>
              <a:rPr lang="fr-FR" sz="2400" dirty="0" err="1" smtClean="0"/>
              <a:t>Zabbix</a:t>
            </a:r>
            <a:endParaRPr lang="fr-FR" sz="2400" dirty="0" smtClean="0"/>
          </a:p>
          <a:p>
            <a:endParaRPr lang="fr-FR" sz="2400" dirty="0" smtClean="0"/>
          </a:p>
          <a:p>
            <a:pPr marL="0" indent="0">
              <a:buNone/>
            </a:pPr>
            <a:endParaRPr lang="fr-FR" sz="2400" dirty="0" smtClean="0"/>
          </a:p>
          <a:p>
            <a:endParaRPr lang="fr-FR" sz="2400" dirty="0" smtClean="0"/>
          </a:p>
          <a:p>
            <a:r>
              <a:rPr lang="fr-FR" sz="2400" dirty="0" smtClean="0"/>
              <a:t>SNMP (V1, V2, V3)</a:t>
            </a:r>
            <a:endParaRPr lang="fr-FR" sz="2400" dirty="0"/>
          </a:p>
          <a:p>
            <a:endParaRPr lang="fr-FR" sz="2400" dirty="0" smtClean="0"/>
          </a:p>
          <a:p>
            <a:endParaRPr lang="fr-FR" sz="2400" dirty="0" smtClean="0"/>
          </a:p>
          <a:p>
            <a:endParaRPr lang="fr-FR" sz="2400" dirty="0"/>
          </a:p>
          <a:p>
            <a:r>
              <a:rPr lang="fr-FR" sz="2400" dirty="0" smtClean="0"/>
              <a:t>Service check (SSH, </a:t>
            </a:r>
            <a:r>
              <a:rPr lang="fr-FR" sz="2400" dirty="0" err="1" smtClean="0"/>
              <a:t>telnet</a:t>
            </a:r>
            <a:r>
              <a:rPr lang="fr-FR" sz="2400" dirty="0" smtClean="0"/>
              <a:t>, http, …)</a:t>
            </a:r>
            <a:endParaRPr lang="fr-FR" sz="2400" dirty="0"/>
          </a:p>
          <a:p>
            <a:pPr marL="0" indent="0">
              <a:buNone/>
            </a:pPr>
            <a:endParaRPr lang="fr-FR" dirty="0" smtClean="0"/>
          </a:p>
          <a:p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99DF-A345-3E41-A146-9766BB8E198A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8" name="Picture 6" descr="C:\Users\jsmigielski\Downloads\Windows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150" y="2182815"/>
            <a:ext cx="402345" cy="402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C:\Users\jsmigielski\Downloads\OpenBSD_Logo_-_Cartoon_Puffy_with_textual_logo_below.svg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6" r="21230" b="32553"/>
          <a:stretch/>
        </p:blipFill>
        <p:spPr bwMode="auto">
          <a:xfrm>
            <a:off x="6296264" y="2169820"/>
            <a:ext cx="606364" cy="465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C:\Users\jsmigielski\Downloads\Logo-freebsd.svg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35"/>
          <a:stretch/>
        </p:blipFill>
        <p:spPr bwMode="auto">
          <a:xfrm>
            <a:off x="6965575" y="2121388"/>
            <a:ext cx="522789" cy="535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9" descr="C:\Users\jsmigielski\Downloads\linux-icon-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600" y="2095515"/>
            <a:ext cx="735793" cy="551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C:\Users\jsmigielski\Downloads\800px-Solaris_OS_logo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844" y="2209321"/>
            <a:ext cx="660012" cy="324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1" descr="C:\Users\jsmigielski\Downloads\OS-X-Free-PNG-Imag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755" y="2184862"/>
            <a:ext cx="405348" cy="405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e 20"/>
          <p:cNvGrpSpPr/>
          <p:nvPr/>
        </p:nvGrpSpPr>
        <p:grpSpPr>
          <a:xfrm>
            <a:off x="6875359" y="3796786"/>
            <a:ext cx="1961095" cy="1961095"/>
            <a:chOff x="4283968" y="2425986"/>
            <a:chExt cx="3600400" cy="3600400"/>
          </a:xfrm>
        </p:grpSpPr>
        <p:pic>
          <p:nvPicPr>
            <p:cNvPr id="22" name="Picture 5" descr="C:\Users\jsmigielski\Downloads\private_mail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3968" y="2425986"/>
              <a:ext cx="3600400" cy="3600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4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0113" y="4509120"/>
              <a:ext cx="2019300" cy="12684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4" name="Groupe 23"/>
          <p:cNvGrpSpPr/>
          <p:nvPr/>
        </p:nvGrpSpPr>
        <p:grpSpPr>
          <a:xfrm rot="5400000">
            <a:off x="714970" y="4159952"/>
            <a:ext cx="3227931" cy="1039981"/>
            <a:chOff x="2915816" y="3356991"/>
            <a:chExt cx="3456384" cy="1113585"/>
          </a:xfrm>
        </p:grpSpPr>
        <p:pic>
          <p:nvPicPr>
            <p:cNvPr id="25" name="Picture 4" descr="C:\Users\jsmigielski\Downloads\server.png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589" b="34193"/>
            <a:stretch/>
          </p:blipFill>
          <p:spPr bwMode="auto">
            <a:xfrm>
              <a:off x="2915816" y="3356991"/>
              <a:ext cx="3456384" cy="11135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5" descr="C:\Users\jsmigielski\Downloads\a6a67349e64aa05088207ab1e2ce3f85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3131840" y="3553743"/>
              <a:ext cx="720080" cy="720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Pentagone 26"/>
          <p:cNvSpPr/>
          <p:nvPr/>
        </p:nvSpPr>
        <p:spPr>
          <a:xfrm>
            <a:off x="3240255" y="4074628"/>
            <a:ext cx="3354707" cy="652450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Requête : Free </a:t>
            </a:r>
            <a:r>
              <a:rPr lang="fr-FR" dirty="0" err="1" smtClean="0"/>
              <a:t>Space</a:t>
            </a:r>
            <a:r>
              <a:rPr lang="fr-FR" dirty="0" smtClean="0"/>
              <a:t> on C:</a:t>
            </a:r>
            <a:endParaRPr lang="fr-FR" dirty="0"/>
          </a:p>
        </p:txBody>
      </p:sp>
      <p:sp>
        <p:nvSpPr>
          <p:cNvPr id="28" name="Pentagone 27"/>
          <p:cNvSpPr/>
          <p:nvPr/>
        </p:nvSpPr>
        <p:spPr>
          <a:xfrm flipH="1">
            <a:off x="3117571" y="5005111"/>
            <a:ext cx="3370229" cy="652450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Réponse : 46,42 %</a:t>
            </a:r>
            <a:endParaRPr lang="fr-FR" dirty="0"/>
          </a:p>
        </p:txBody>
      </p:sp>
      <p:sp>
        <p:nvSpPr>
          <p:cNvPr id="29" name="ZoneTexte 28"/>
          <p:cNvSpPr txBox="1"/>
          <p:nvPr/>
        </p:nvSpPr>
        <p:spPr>
          <a:xfrm>
            <a:off x="3962834" y="3019191"/>
            <a:ext cx="2370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Agent passif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3962834" y="3019190"/>
            <a:ext cx="2370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Agent </a:t>
            </a:r>
            <a:r>
              <a:rPr lang="fr-FR" sz="3200" b="1" dirty="0" smtClean="0"/>
              <a:t>actif</a:t>
            </a:r>
            <a:endParaRPr lang="fr-FR" sz="3200" b="1" dirty="0"/>
          </a:p>
        </p:txBody>
      </p:sp>
      <p:sp>
        <p:nvSpPr>
          <p:cNvPr id="31" name="Pentagone 30"/>
          <p:cNvSpPr/>
          <p:nvPr/>
        </p:nvSpPr>
        <p:spPr>
          <a:xfrm flipH="1">
            <a:off x="3064219" y="3571408"/>
            <a:ext cx="3811140" cy="446002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Requête : Liste des </a:t>
            </a:r>
            <a:r>
              <a:rPr lang="fr-FR" dirty="0" err="1" smtClean="0"/>
              <a:t>checks</a:t>
            </a:r>
            <a:endParaRPr lang="fr-FR" dirty="0"/>
          </a:p>
        </p:txBody>
      </p:sp>
      <p:sp>
        <p:nvSpPr>
          <p:cNvPr id="32" name="Pentagone 31"/>
          <p:cNvSpPr/>
          <p:nvPr/>
        </p:nvSpPr>
        <p:spPr>
          <a:xfrm>
            <a:off x="3046584" y="4160285"/>
            <a:ext cx="3828774" cy="438861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Réponse : charge CPU, Free </a:t>
            </a:r>
            <a:r>
              <a:rPr lang="fr-FR" sz="1600" dirty="0" err="1" smtClean="0"/>
              <a:t>space</a:t>
            </a:r>
            <a:r>
              <a:rPr lang="fr-FR" sz="1600" dirty="0" smtClean="0"/>
              <a:t> on C:</a:t>
            </a:r>
            <a:endParaRPr lang="fr-FR" sz="1600" dirty="0"/>
          </a:p>
        </p:txBody>
      </p:sp>
      <p:sp>
        <p:nvSpPr>
          <p:cNvPr id="33" name="Pentagone 32"/>
          <p:cNvSpPr/>
          <p:nvPr/>
        </p:nvSpPr>
        <p:spPr>
          <a:xfrm flipH="1">
            <a:off x="3064218" y="4659933"/>
            <a:ext cx="3811140" cy="1569111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CPU </a:t>
            </a:r>
            <a:r>
              <a:rPr lang="fr-FR" dirty="0" err="1" smtClean="0"/>
              <a:t>util</a:t>
            </a:r>
            <a:r>
              <a:rPr lang="fr-FR" dirty="0" smtClean="0"/>
              <a:t> : 3,64</a:t>
            </a:r>
          </a:p>
          <a:p>
            <a:pPr algn="ctr"/>
            <a:endParaRPr lang="fr-FR" dirty="0" smtClean="0"/>
          </a:p>
          <a:p>
            <a:pPr algn="ctr"/>
            <a:r>
              <a:rPr lang="fr-FR" dirty="0" smtClean="0"/>
              <a:t>Free memory : 7,61 Gb</a:t>
            </a:r>
          </a:p>
          <a:p>
            <a:pPr algn="ctr"/>
            <a:endParaRPr lang="fr-FR" dirty="0" smtClean="0"/>
          </a:p>
          <a:p>
            <a:pPr algn="ctr"/>
            <a:r>
              <a:rPr lang="fr-FR" dirty="0" smtClean="0"/>
              <a:t>Free </a:t>
            </a:r>
            <a:r>
              <a:rPr lang="fr-FR" dirty="0" err="1" smtClean="0"/>
              <a:t>space</a:t>
            </a:r>
            <a:r>
              <a:rPr lang="fr-FR" dirty="0" smtClean="0"/>
              <a:t> on C: 46,42 %</a:t>
            </a:r>
          </a:p>
        </p:txBody>
      </p:sp>
      <p:sp>
        <p:nvSpPr>
          <p:cNvPr id="34" name="Titre 3"/>
          <p:cNvSpPr txBox="1">
            <a:spLocks/>
          </p:cNvSpPr>
          <p:nvPr/>
        </p:nvSpPr>
        <p:spPr>
          <a:xfrm>
            <a:off x="1112998" y="850372"/>
            <a:ext cx="7310316" cy="1080028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algn="ctr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II.A) </a:t>
            </a:r>
            <a:r>
              <a:rPr lang="fr-FR" dirty="0" err="1" smtClean="0"/>
              <a:t>Zabbix</a:t>
            </a:r>
            <a:r>
              <a:rPr lang="fr-FR" dirty="0" smtClean="0"/>
              <a:t>, Architecture</a:t>
            </a:r>
            <a:endParaRPr lang="fr-FR" dirty="0"/>
          </a:p>
        </p:txBody>
      </p:sp>
      <p:graphicFrame>
        <p:nvGraphicFramePr>
          <p:cNvPr id="36" name="Diagramme 35"/>
          <p:cNvGraphicFramePr/>
          <p:nvPr>
            <p:extLst>
              <p:ext uri="{D42A27DB-BD31-4B8C-83A1-F6EECF244321}">
                <p14:modId xmlns:p14="http://schemas.microsoft.com/office/powerpoint/2010/main" val="2940822199"/>
              </p:ext>
            </p:extLst>
          </p:nvPr>
        </p:nvGraphicFramePr>
        <p:xfrm>
          <a:off x="1091362" y="6546732"/>
          <a:ext cx="6837519" cy="2550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995620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27" grpId="0" uiExpand="1" animBg="1"/>
      <p:bldP spid="27" grpId="1" uiExpand="1" animBg="1"/>
      <p:bldP spid="28" grpId="0" uiExpand="1" animBg="1"/>
      <p:bldP spid="28" grpId="1" uiExpand="1" animBg="1"/>
      <p:bldP spid="29" grpId="0" uiExpand="1"/>
      <p:bldP spid="29" grpId="1" uiExpand="1"/>
      <p:bldP spid="30" grpId="0" uiExpand="1"/>
      <p:bldP spid="30" grpId="1" uiExpand="1"/>
      <p:bldP spid="31" grpId="0" uiExpand="1" animBg="1"/>
      <p:bldP spid="31" grpId="1" uiExpand="1" animBg="1"/>
      <p:bldP spid="32" grpId="0" uiExpand="1" animBg="1"/>
      <p:bldP spid="32" grpId="1" uiExpand="1" animBg="1"/>
      <p:bldP spid="33" grpId="0" uiExpand="1" animBg="1"/>
      <p:bldP spid="33" grpId="1" uiExpan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Ellipse 34"/>
          <p:cNvSpPr/>
          <p:nvPr/>
        </p:nvSpPr>
        <p:spPr>
          <a:xfrm>
            <a:off x="1702482" y="1844094"/>
            <a:ext cx="3222262" cy="229896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/>
          <p:cNvSpPr/>
          <p:nvPr/>
        </p:nvSpPr>
        <p:spPr>
          <a:xfrm>
            <a:off x="3059526" y="4143057"/>
            <a:ext cx="3234594" cy="2274528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Ellipse 37"/>
          <p:cNvSpPr/>
          <p:nvPr/>
        </p:nvSpPr>
        <p:spPr>
          <a:xfrm>
            <a:off x="5581062" y="2280657"/>
            <a:ext cx="3222262" cy="2298963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99DF-A345-3E41-A146-9766BB8E198A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11" name="Picture 6" descr="C:\Users\jsmigielski\Downloads\Windows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847" y="3499674"/>
            <a:ext cx="214751" cy="21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C:\Users\jsmigielski\Downloads\OpenBSD_Logo_-_Cartoon_Puffy_with_textual_logo_below.svg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6" r="21230" b="32553"/>
          <a:stretch/>
        </p:blipFill>
        <p:spPr bwMode="auto">
          <a:xfrm>
            <a:off x="1954221" y="2532965"/>
            <a:ext cx="323646" cy="24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C:\Users\jsmigielski\Downloads\Logo-freebsd.svg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35"/>
          <a:stretch/>
        </p:blipFill>
        <p:spPr bwMode="auto">
          <a:xfrm>
            <a:off x="3269156" y="3792161"/>
            <a:ext cx="279039" cy="28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jsmigielski\Downloads\linux-icon-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070" y="3644889"/>
            <a:ext cx="392729" cy="294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oupe 25"/>
          <p:cNvGrpSpPr/>
          <p:nvPr/>
        </p:nvGrpSpPr>
        <p:grpSpPr>
          <a:xfrm>
            <a:off x="2669683" y="2766202"/>
            <a:ext cx="1214782" cy="473160"/>
            <a:chOff x="2915816" y="3356991"/>
            <a:chExt cx="3456384" cy="1113585"/>
          </a:xfrm>
        </p:grpSpPr>
        <p:pic>
          <p:nvPicPr>
            <p:cNvPr id="27" name="Picture 4" descr="C:\Users\jsmigielski\Downloads\server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589" b="34193"/>
            <a:stretch/>
          </p:blipFill>
          <p:spPr bwMode="auto">
            <a:xfrm>
              <a:off x="2915816" y="3356991"/>
              <a:ext cx="3456384" cy="11135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5" descr="C:\Users\jsmigielski\Downloads\a6a67349e64aa05088207ab1e2ce3f85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1840" y="3553743"/>
              <a:ext cx="720080" cy="720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9" name="Picture 8" descr="C:\Users\jsmigielski\Downloads\Logo-freebsd.svg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35"/>
          <a:stretch/>
        </p:blipFill>
        <p:spPr bwMode="auto">
          <a:xfrm>
            <a:off x="4039396" y="2087186"/>
            <a:ext cx="279039" cy="28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9" descr="C:\Users\jsmigielski\Downloads\linux-icon-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310" y="1939914"/>
            <a:ext cx="392729" cy="294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7" descr="C:\Users\jsmigielski\Downloads\OpenBSD_Logo_-_Cartoon_Puffy_with_textual_logo_below.svg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6" r="21230" b="32553"/>
          <a:stretch/>
        </p:blipFill>
        <p:spPr bwMode="auto">
          <a:xfrm>
            <a:off x="5608215" y="3222837"/>
            <a:ext cx="323646" cy="24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8" descr="C:\Users\jsmigielski\Downloads\Logo-freebsd.svg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35"/>
          <a:stretch/>
        </p:blipFill>
        <p:spPr bwMode="auto">
          <a:xfrm>
            <a:off x="6553996" y="2372901"/>
            <a:ext cx="279039" cy="28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7" descr="C:\Users\jsmigielski\Downloads\OpenBSD_Logo_-_Cartoon_Puffy_with_textual_logo_below.svg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6" r="21230" b="32553"/>
          <a:stretch/>
        </p:blipFill>
        <p:spPr bwMode="auto">
          <a:xfrm>
            <a:off x="4373303" y="3236812"/>
            <a:ext cx="323646" cy="24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8" descr="C:\Users\jsmigielski\Downloads\Logo-freebsd.svg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35"/>
          <a:stretch/>
        </p:blipFill>
        <p:spPr bwMode="auto">
          <a:xfrm>
            <a:off x="2294205" y="2137799"/>
            <a:ext cx="279039" cy="28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7" descr="C:\Users\jsmigielski\Downloads\OpenBSD_Logo_-_Cartoon_Puffy_with_textual_logo_below.svg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6" r="21230" b="32553"/>
          <a:stretch/>
        </p:blipFill>
        <p:spPr bwMode="auto">
          <a:xfrm>
            <a:off x="3865874" y="4408254"/>
            <a:ext cx="323646" cy="24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8" descr="C:\Users\jsmigielski\Downloads\Logo-freebsd.svg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35"/>
          <a:stretch/>
        </p:blipFill>
        <p:spPr bwMode="auto">
          <a:xfrm>
            <a:off x="4623235" y="2655081"/>
            <a:ext cx="279039" cy="28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8" descr="C:\Users\jsmigielski\Downloads\Logo-freebsd.svg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35"/>
          <a:stretch/>
        </p:blipFill>
        <p:spPr bwMode="auto">
          <a:xfrm>
            <a:off x="3174093" y="5329891"/>
            <a:ext cx="279039" cy="28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8" descr="C:\Users\jsmigielski\Downloads\Logo-freebsd.svg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35"/>
          <a:stretch/>
        </p:blipFill>
        <p:spPr bwMode="auto">
          <a:xfrm>
            <a:off x="5931861" y="5491875"/>
            <a:ext cx="279039" cy="28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8" descr="C:\Users\jsmigielski\Downloads\Logo-freebsd.svg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35"/>
          <a:stretch/>
        </p:blipFill>
        <p:spPr bwMode="auto">
          <a:xfrm>
            <a:off x="5304225" y="4297739"/>
            <a:ext cx="279039" cy="28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8" descr="C:\Users\jsmigielski\Downloads\Logo-freebsd.svg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35"/>
          <a:stretch/>
        </p:blipFill>
        <p:spPr bwMode="auto">
          <a:xfrm>
            <a:off x="7882734" y="4051473"/>
            <a:ext cx="279039" cy="28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9" descr="C:\Users\jsmigielski\Downloads\linux-icon-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549" y="2826631"/>
            <a:ext cx="392729" cy="294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9" descr="C:\Users\jsmigielski\Downloads\linux-icon-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540" y="5864214"/>
            <a:ext cx="392729" cy="294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9" descr="C:\Users\jsmigielski\Downloads\linux-icon-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811" y="4807628"/>
            <a:ext cx="392729" cy="294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9" descr="C:\Users\jsmigielski\Downloads\linux-icon-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850" y="4237419"/>
            <a:ext cx="392729" cy="294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9" descr="C:\Users\jsmigielski\Downloads\linux-icon-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038" y="4610911"/>
            <a:ext cx="392729" cy="294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9" descr="C:\Users\jsmigielski\Downloads\linux-icon-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049" y="6069599"/>
            <a:ext cx="392729" cy="294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6" descr="C:\Users\jsmigielski\Downloads\Windows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522" y="3582538"/>
            <a:ext cx="214751" cy="21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6" descr="C:\Users\jsmigielski\Downloads\Windows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115" y="2470098"/>
            <a:ext cx="214751" cy="21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6" descr="C:\Users\jsmigielski\Downloads\Windows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259" y="2030423"/>
            <a:ext cx="214751" cy="21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6" descr="C:\Users\jsmigielski\Downloads\Windows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402" y="5160205"/>
            <a:ext cx="214751" cy="21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6" descr="C:\Users\jsmigielski\Downloads\Windows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120" y="4098703"/>
            <a:ext cx="214751" cy="21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6" descr="C:\Users\jsmigielski\Downloads\Windows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767" y="5904111"/>
            <a:ext cx="214751" cy="21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6" descr="C:\Users\jsmigielski\Downloads\Windows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902" y="3537513"/>
            <a:ext cx="214751" cy="21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9" descr="C:\Users\jsmigielski\Downloads\linux-icon-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9806" y="4139161"/>
            <a:ext cx="392729" cy="294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9" descr="C:\Users\jsmigielski\Downloads\linux-icon-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788" y="2731400"/>
            <a:ext cx="392729" cy="294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9" name="Connecteur droit avec flèche 68"/>
          <p:cNvCxnSpPr/>
          <p:nvPr/>
        </p:nvCxnSpPr>
        <p:spPr>
          <a:xfrm flipV="1">
            <a:off x="2669683" y="3239362"/>
            <a:ext cx="131576" cy="34317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avec flèche 70"/>
          <p:cNvCxnSpPr/>
          <p:nvPr/>
        </p:nvCxnSpPr>
        <p:spPr>
          <a:xfrm flipV="1">
            <a:off x="2340583" y="3158404"/>
            <a:ext cx="297851" cy="27426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avec flèche 72"/>
          <p:cNvCxnSpPr/>
          <p:nvPr/>
        </p:nvCxnSpPr>
        <p:spPr>
          <a:xfrm>
            <a:off x="2294205" y="2731400"/>
            <a:ext cx="279039" cy="147273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 droit avec flèche 74"/>
          <p:cNvCxnSpPr/>
          <p:nvPr/>
        </p:nvCxnSpPr>
        <p:spPr>
          <a:xfrm>
            <a:off x="2573244" y="2423514"/>
            <a:ext cx="162227" cy="26133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avec flèche 76"/>
          <p:cNvCxnSpPr/>
          <p:nvPr/>
        </p:nvCxnSpPr>
        <p:spPr>
          <a:xfrm>
            <a:off x="2978412" y="2280657"/>
            <a:ext cx="81114" cy="377959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Connecteur droit avec flèche 78"/>
          <p:cNvCxnSpPr/>
          <p:nvPr/>
        </p:nvCxnSpPr>
        <p:spPr>
          <a:xfrm flipH="1">
            <a:off x="3408674" y="2276117"/>
            <a:ext cx="3901" cy="382499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avec flèche 80"/>
          <p:cNvCxnSpPr/>
          <p:nvPr/>
        </p:nvCxnSpPr>
        <p:spPr>
          <a:xfrm flipH="1">
            <a:off x="3884465" y="2415439"/>
            <a:ext cx="227433" cy="26941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avec flèche 82"/>
          <p:cNvCxnSpPr/>
          <p:nvPr/>
        </p:nvCxnSpPr>
        <p:spPr>
          <a:xfrm flipH="1">
            <a:off x="3998181" y="2797938"/>
            <a:ext cx="551670" cy="10539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Connecteur droit avec flèche 84"/>
          <p:cNvCxnSpPr/>
          <p:nvPr/>
        </p:nvCxnSpPr>
        <p:spPr>
          <a:xfrm flipH="1" flipV="1">
            <a:off x="3884465" y="3158404"/>
            <a:ext cx="502690" cy="125601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Connecteur droit avec flèche 86"/>
          <p:cNvCxnSpPr/>
          <p:nvPr/>
        </p:nvCxnSpPr>
        <p:spPr>
          <a:xfrm flipH="1" flipV="1">
            <a:off x="3667156" y="3284005"/>
            <a:ext cx="251345" cy="29766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Connecteur droit avec flèche 88"/>
          <p:cNvCxnSpPr/>
          <p:nvPr/>
        </p:nvCxnSpPr>
        <p:spPr>
          <a:xfrm flipH="1" flipV="1">
            <a:off x="3393642" y="3360919"/>
            <a:ext cx="1" cy="37182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Connecteur droit avec flèche 90"/>
          <p:cNvCxnSpPr/>
          <p:nvPr/>
        </p:nvCxnSpPr>
        <p:spPr>
          <a:xfrm flipH="1" flipV="1">
            <a:off x="3212310" y="3346944"/>
            <a:ext cx="97689" cy="191195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Connecteur droit avec flèche 92"/>
          <p:cNvCxnSpPr/>
          <p:nvPr/>
        </p:nvCxnSpPr>
        <p:spPr>
          <a:xfrm flipH="1" flipV="1">
            <a:off x="3514487" y="3341762"/>
            <a:ext cx="90552" cy="141642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Connecteur droit avec flèche 94"/>
          <p:cNvCxnSpPr/>
          <p:nvPr/>
        </p:nvCxnSpPr>
        <p:spPr>
          <a:xfrm flipH="1" flipV="1">
            <a:off x="3612175" y="3341762"/>
            <a:ext cx="406167" cy="1011337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Connecteur droit avec flèche 96"/>
          <p:cNvCxnSpPr/>
          <p:nvPr/>
        </p:nvCxnSpPr>
        <p:spPr>
          <a:xfrm flipH="1" flipV="1">
            <a:off x="3792828" y="3239362"/>
            <a:ext cx="887356" cy="992323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Connecteur droit avec flèche 98"/>
          <p:cNvCxnSpPr/>
          <p:nvPr/>
        </p:nvCxnSpPr>
        <p:spPr>
          <a:xfrm flipH="1" flipV="1">
            <a:off x="3865874" y="3239362"/>
            <a:ext cx="1438641" cy="1074093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Connecteur droit avec flèche 100"/>
          <p:cNvCxnSpPr/>
          <p:nvPr/>
        </p:nvCxnSpPr>
        <p:spPr>
          <a:xfrm flipH="1" flipV="1">
            <a:off x="3792828" y="3341762"/>
            <a:ext cx="2032969" cy="133834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Connecteur droit avec flèche 102"/>
          <p:cNvCxnSpPr/>
          <p:nvPr/>
        </p:nvCxnSpPr>
        <p:spPr>
          <a:xfrm flipH="1" flipV="1">
            <a:off x="3667156" y="3360919"/>
            <a:ext cx="2251603" cy="179928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Connecteur droit avec flèche 104"/>
          <p:cNvCxnSpPr/>
          <p:nvPr/>
        </p:nvCxnSpPr>
        <p:spPr>
          <a:xfrm flipH="1" flipV="1">
            <a:off x="3514487" y="3295535"/>
            <a:ext cx="2417375" cy="223649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Connecteur droit avec flèche 106"/>
          <p:cNvCxnSpPr/>
          <p:nvPr/>
        </p:nvCxnSpPr>
        <p:spPr>
          <a:xfrm flipH="1" flipV="1">
            <a:off x="3412575" y="3360919"/>
            <a:ext cx="1977295" cy="247012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Connecteur droit avec flèche 108"/>
          <p:cNvCxnSpPr/>
          <p:nvPr/>
        </p:nvCxnSpPr>
        <p:spPr>
          <a:xfrm flipH="1" flipV="1">
            <a:off x="3212310" y="3295535"/>
            <a:ext cx="1489988" cy="268447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Connecteur droit avec flèche 110"/>
          <p:cNvCxnSpPr/>
          <p:nvPr/>
        </p:nvCxnSpPr>
        <p:spPr>
          <a:xfrm flipH="1" flipV="1">
            <a:off x="3016010" y="3341762"/>
            <a:ext cx="941294" cy="246389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Connecteur droit avec flèche 112"/>
          <p:cNvCxnSpPr/>
          <p:nvPr/>
        </p:nvCxnSpPr>
        <p:spPr>
          <a:xfrm flipH="1" flipV="1">
            <a:off x="3918501" y="2973904"/>
            <a:ext cx="1647251" cy="38701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Connecteur droit avec flèche 114"/>
          <p:cNvCxnSpPr/>
          <p:nvPr/>
        </p:nvCxnSpPr>
        <p:spPr>
          <a:xfrm flipH="1" flipV="1">
            <a:off x="3957304" y="3155763"/>
            <a:ext cx="2296145" cy="962991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Connecteur droit avec flèche 116"/>
          <p:cNvCxnSpPr/>
          <p:nvPr/>
        </p:nvCxnSpPr>
        <p:spPr>
          <a:xfrm flipH="1" flipV="1">
            <a:off x="3998181" y="3121178"/>
            <a:ext cx="3134680" cy="117943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Connecteur droit avec flèche 118"/>
          <p:cNvCxnSpPr/>
          <p:nvPr/>
        </p:nvCxnSpPr>
        <p:spPr>
          <a:xfrm flipH="1" flipV="1">
            <a:off x="3918501" y="3002782"/>
            <a:ext cx="3913128" cy="114744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Connecteur droit avec flèche 120"/>
          <p:cNvCxnSpPr/>
          <p:nvPr/>
        </p:nvCxnSpPr>
        <p:spPr>
          <a:xfrm flipH="1" flipV="1">
            <a:off x="3998181" y="2940796"/>
            <a:ext cx="4307745" cy="67401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Connecteur droit avec flèche 121"/>
          <p:cNvCxnSpPr/>
          <p:nvPr/>
        </p:nvCxnSpPr>
        <p:spPr>
          <a:xfrm flipH="1">
            <a:off x="3998181" y="2918472"/>
            <a:ext cx="4072393" cy="20270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Connecteur droit avec flèche 122"/>
          <p:cNvCxnSpPr/>
          <p:nvPr/>
        </p:nvCxnSpPr>
        <p:spPr>
          <a:xfrm flipH="1">
            <a:off x="3998181" y="2550144"/>
            <a:ext cx="3434354" cy="475803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Connecteur droit avec flèche 123"/>
          <p:cNvCxnSpPr/>
          <p:nvPr/>
        </p:nvCxnSpPr>
        <p:spPr>
          <a:xfrm flipH="1">
            <a:off x="3957304" y="2558292"/>
            <a:ext cx="2598443" cy="268339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Connecteur droit avec flèche 124"/>
          <p:cNvCxnSpPr/>
          <p:nvPr/>
        </p:nvCxnSpPr>
        <p:spPr>
          <a:xfrm flipH="1">
            <a:off x="3957304" y="2828993"/>
            <a:ext cx="2111157" cy="2164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Connecteur droit avec flèche 130"/>
          <p:cNvCxnSpPr/>
          <p:nvPr/>
        </p:nvCxnSpPr>
        <p:spPr>
          <a:xfrm flipH="1" flipV="1">
            <a:off x="3884465" y="3167411"/>
            <a:ext cx="1944610" cy="670383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Connecteur droit avec flèche 132"/>
          <p:cNvCxnSpPr/>
          <p:nvPr/>
        </p:nvCxnSpPr>
        <p:spPr>
          <a:xfrm flipH="1" flipV="1">
            <a:off x="3059526" y="3360919"/>
            <a:ext cx="473031" cy="2349229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Connecteur droit avec flèche 134"/>
          <p:cNvCxnSpPr/>
          <p:nvPr/>
        </p:nvCxnSpPr>
        <p:spPr>
          <a:xfrm flipV="1">
            <a:off x="2143096" y="3025947"/>
            <a:ext cx="430148" cy="179091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Connecteur droit avec flèche 136"/>
          <p:cNvCxnSpPr/>
          <p:nvPr/>
        </p:nvCxnSpPr>
        <p:spPr>
          <a:xfrm flipH="1">
            <a:off x="3667156" y="2265403"/>
            <a:ext cx="125672" cy="38967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Connecteur droit avec flèche 138"/>
          <p:cNvCxnSpPr/>
          <p:nvPr/>
        </p:nvCxnSpPr>
        <p:spPr>
          <a:xfrm flipH="1">
            <a:off x="4089970" y="2541321"/>
            <a:ext cx="283333" cy="194839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Connecteur droit avec flèche 140"/>
          <p:cNvCxnSpPr/>
          <p:nvPr/>
        </p:nvCxnSpPr>
        <p:spPr>
          <a:xfrm flipH="1" flipV="1">
            <a:off x="3918501" y="3205038"/>
            <a:ext cx="313127" cy="21955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Connecteur droit avec flèche 142"/>
          <p:cNvCxnSpPr/>
          <p:nvPr/>
        </p:nvCxnSpPr>
        <p:spPr>
          <a:xfrm flipH="1" flipV="1">
            <a:off x="2908634" y="3341762"/>
            <a:ext cx="139965" cy="41530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Connecteur droit avec flèche 144"/>
          <p:cNvCxnSpPr/>
          <p:nvPr/>
        </p:nvCxnSpPr>
        <p:spPr>
          <a:xfrm flipH="1" flipV="1">
            <a:off x="3573844" y="3381984"/>
            <a:ext cx="139965" cy="41530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6" name="Picture 9" descr="C:\Users\jsmigielski\Downloads\linux-icon-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871" y="3690520"/>
            <a:ext cx="392729" cy="294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7" name="Picture 9" descr="C:\Users\jsmigielski\Downloads\linux-icon-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830" y="5618704"/>
            <a:ext cx="392729" cy="294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8" name="Picture 9" descr="C:\Users\jsmigielski\Downloads\linux-icon-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048" y="3684152"/>
            <a:ext cx="392729" cy="294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9" name="Picture 8" descr="C:\Users\jsmigielski\Downloads\Logo-freebsd.svg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35"/>
          <a:stretch/>
        </p:blipFill>
        <p:spPr bwMode="auto">
          <a:xfrm>
            <a:off x="1837005" y="3056189"/>
            <a:ext cx="279039" cy="28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0" name="Picture 8" descr="C:\Users\jsmigielski\Downloads\Logo-freebsd.svg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35"/>
          <a:stretch/>
        </p:blipFill>
        <p:spPr bwMode="auto">
          <a:xfrm>
            <a:off x="2978205" y="3813513"/>
            <a:ext cx="279039" cy="28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1" name="Picture 9" descr="C:\Users\jsmigielski\Downloads\linux-icon-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039" y="1935496"/>
            <a:ext cx="392729" cy="294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2" name="Picture 7" descr="C:\Users\jsmigielski\Downloads\OpenBSD_Logo_-_Cartoon_Puffy_with_textual_logo_below.svg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6" r="21230" b="32553"/>
          <a:stretch/>
        </p:blipFill>
        <p:spPr bwMode="auto">
          <a:xfrm>
            <a:off x="4219679" y="3410950"/>
            <a:ext cx="323646" cy="24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" name="Picture 7" descr="C:\Users\jsmigielski\Downloads\OpenBSD_Logo_-_Cartoon_Puffy_with_textual_logo_below.svg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6" r="21230" b="32553"/>
          <a:stretch/>
        </p:blipFill>
        <p:spPr bwMode="auto">
          <a:xfrm>
            <a:off x="4373940" y="2336134"/>
            <a:ext cx="323646" cy="24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ésultat de recherche d'images pour &quot;humour surchargé&quot;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9" t="4656" r="9266" b="3861"/>
          <a:stretch/>
        </p:blipFill>
        <p:spPr bwMode="auto">
          <a:xfrm>
            <a:off x="2190194" y="1865268"/>
            <a:ext cx="2406897" cy="2266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" name="Titre 3"/>
          <p:cNvSpPr txBox="1">
            <a:spLocks/>
          </p:cNvSpPr>
          <p:nvPr/>
        </p:nvSpPr>
        <p:spPr>
          <a:xfrm>
            <a:off x="1112998" y="850372"/>
            <a:ext cx="7310316" cy="1080028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algn="ctr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II.A) </a:t>
            </a:r>
            <a:r>
              <a:rPr lang="fr-FR" dirty="0" err="1" smtClean="0"/>
              <a:t>Zabbix</a:t>
            </a:r>
            <a:r>
              <a:rPr lang="fr-FR" dirty="0" smtClean="0"/>
              <a:t>, Architecture </a:t>
            </a:r>
            <a:r>
              <a:rPr lang="fr-FR" sz="1800" dirty="0" smtClean="0"/>
              <a:t>(Proxy)</a:t>
            </a:r>
            <a:endParaRPr lang="fr-FR" sz="1800" dirty="0"/>
          </a:p>
        </p:txBody>
      </p:sp>
      <p:graphicFrame>
        <p:nvGraphicFramePr>
          <p:cNvPr id="94" name="Diagramme 93"/>
          <p:cNvGraphicFramePr/>
          <p:nvPr>
            <p:extLst>
              <p:ext uri="{D42A27DB-BD31-4B8C-83A1-F6EECF244321}">
                <p14:modId xmlns:p14="http://schemas.microsoft.com/office/powerpoint/2010/main" val="2940822199"/>
              </p:ext>
            </p:extLst>
          </p:nvPr>
        </p:nvGraphicFramePr>
        <p:xfrm>
          <a:off x="1091362" y="6546732"/>
          <a:ext cx="6837519" cy="2550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2439025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4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0"/>
                            </p:stCondLst>
                            <p:childTnLst>
                              <p:par>
                                <p:cTn id="1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4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80"/>
                            </p:stCondLst>
                            <p:childTnLst>
                              <p:par>
                                <p:cTn id="1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4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20"/>
                            </p:stCondLst>
                            <p:childTnLst>
                              <p:par>
                                <p:cTn id="1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4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60"/>
                            </p:stCondLst>
                            <p:childTnLst>
                              <p:par>
                                <p:cTn id="1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4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200"/>
                            </p:stCondLst>
                            <p:childTnLst>
                              <p:par>
                                <p:cTn id="1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4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40"/>
                            </p:stCondLst>
                            <p:childTnLst>
                              <p:par>
                                <p:cTn id="1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4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80"/>
                            </p:stCondLst>
                            <p:childTnLst>
                              <p:par>
                                <p:cTn id="1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4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320"/>
                            </p:stCondLst>
                            <p:childTnLst>
                              <p:par>
                                <p:cTn id="1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4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360"/>
                            </p:stCondLst>
                            <p:childTnLst>
                              <p:par>
                                <p:cTn id="1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4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400"/>
                            </p:stCondLst>
                            <p:childTnLst>
                              <p:par>
                                <p:cTn id="1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4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440"/>
                            </p:stCondLst>
                            <p:childTnLst>
                              <p:par>
                                <p:cTn id="1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4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480"/>
                            </p:stCondLst>
                            <p:childTnLst>
                              <p:par>
                                <p:cTn id="1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4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20"/>
                            </p:stCondLst>
                            <p:childTnLst>
                              <p:par>
                                <p:cTn id="1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4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60"/>
                            </p:stCondLst>
                            <p:childTnLst>
                              <p:par>
                                <p:cTn id="1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4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600"/>
                            </p:stCondLst>
                            <p:childTnLst>
                              <p:par>
                                <p:cTn id="2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4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40"/>
                            </p:stCondLst>
                            <p:childTnLst>
                              <p:par>
                                <p:cTn id="2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4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680"/>
                            </p:stCondLst>
                            <p:childTnLst>
                              <p:par>
                                <p:cTn id="2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4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720"/>
                            </p:stCondLst>
                            <p:childTnLst>
                              <p:par>
                                <p:cTn id="2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4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760"/>
                            </p:stCondLst>
                            <p:childTnLst>
                              <p:par>
                                <p:cTn id="2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4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800"/>
                            </p:stCondLst>
                            <p:childTnLst>
                              <p:par>
                                <p:cTn id="2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4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840"/>
                            </p:stCondLst>
                            <p:childTnLst>
                              <p:par>
                                <p:cTn id="2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4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880"/>
                            </p:stCondLst>
                            <p:childTnLst>
                              <p:par>
                                <p:cTn id="2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4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920"/>
                            </p:stCondLst>
                            <p:childTnLst>
                              <p:par>
                                <p:cTn id="2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4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960"/>
                            </p:stCondLst>
                            <p:childTnLst>
                              <p:par>
                                <p:cTn id="2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4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000"/>
                            </p:stCondLst>
                            <p:childTnLst>
                              <p:par>
                                <p:cTn id="2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4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1040"/>
                            </p:stCondLst>
                            <p:childTnLst>
                              <p:par>
                                <p:cTn id="2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4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1080"/>
                            </p:stCondLst>
                            <p:childTnLst>
                              <p:par>
                                <p:cTn id="2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4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120"/>
                            </p:stCondLst>
                            <p:childTnLst>
                              <p:par>
                                <p:cTn id="2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4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1160"/>
                            </p:stCondLst>
                            <p:childTnLst>
                              <p:par>
                                <p:cTn id="2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4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1200"/>
                            </p:stCondLst>
                            <p:childTnLst>
                              <p:par>
                                <p:cTn id="2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4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240"/>
                            </p:stCondLst>
                            <p:childTnLst>
                              <p:par>
                                <p:cTn id="2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4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1280"/>
                            </p:stCondLst>
                            <p:childTnLst>
                              <p:par>
                                <p:cTn id="2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4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1320"/>
                            </p:stCondLst>
                            <p:childTnLst>
                              <p:par>
                                <p:cTn id="2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4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360"/>
                            </p:stCondLst>
                            <p:childTnLst>
                              <p:par>
                                <p:cTn id="2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4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1400"/>
                            </p:stCondLst>
                            <p:childTnLst>
                              <p:par>
                                <p:cTn id="2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4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1440"/>
                            </p:stCondLst>
                            <p:childTnLst>
                              <p:par>
                                <p:cTn id="2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4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480"/>
                            </p:stCondLst>
                            <p:childTnLst>
                              <p:par>
                                <p:cTn id="2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4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1520"/>
                            </p:stCondLst>
                            <p:childTnLst>
                              <p:par>
                                <p:cTn id="2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6" dur="4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7" grpId="0" animBg="1"/>
      <p:bldP spid="3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Ellipse 36"/>
          <p:cNvSpPr/>
          <p:nvPr/>
        </p:nvSpPr>
        <p:spPr>
          <a:xfrm>
            <a:off x="3059526" y="4143057"/>
            <a:ext cx="3234594" cy="2274528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Ellipse 37"/>
          <p:cNvSpPr/>
          <p:nvPr/>
        </p:nvSpPr>
        <p:spPr>
          <a:xfrm>
            <a:off x="5581062" y="2280657"/>
            <a:ext cx="3222262" cy="2298963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99DF-A345-3E41-A146-9766BB8E198A}" type="slidenum">
              <a:rPr lang="en-US" smtClean="0"/>
              <a:pPr/>
              <a:t>19</a:t>
            </a:fld>
            <a:endParaRPr lang="en-US" dirty="0"/>
          </a:p>
        </p:txBody>
      </p:sp>
      <p:grpSp>
        <p:nvGrpSpPr>
          <p:cNvPr id="33" name="Groupe 32"/>
          <p:cNvGrpSpPr/>
          <p:nvPr/>
        </p:nvGrpSpPr>
        <p:grpSpPr>
          <a:xfrm>
            <a:off x="4168236" y="5084064"/>
            <a:ext cx="1103681" cy="367031"/>
            <a:chOff x="5651621" y="3418725"/>
            <a:chExt cx="1103681" cy="367031"/>
          </a:xfrm>
        </p:grpSpPr>
        <p:grpSp>
          <p:nvGrpSpPr>
            <p:cNvPr id="29" name="Groupe 28"/>
            <p:cNvGrpSpPr/>
            <p:nvPr/>
          </p:nvGrpSpPr>
          <p:grpSpPr>
            <a:xfrm>
              <a:off x="5651621" y="3418725"/>
              <a:ext cx="1103681" cy="367031"/>
              <a:chOff x="2915816" y="3356991"/>
              <a:chExt cx="3456384" cy="1113585"/>
            </a:xfrm>
          </p:grpSpPr>
          <p:pic>
            <p:nvPicPr>
              <p:cNvPr id="30" name="Picture 4" descr="C:\Users\jsmigielski\Downloads\server.pn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3589" b="34193"/>
              <a:stretch/>
            </p:blipFill>
            <p:spPr bwMode="auto">
              <a:xfrm>
                <a:off x="2915816" y="3356991"/>
                <a:ext cx="3456384" cy="11135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5" descr="C:\Users\jsmigielski\Downloads\a6a67349e64aa05088207ab1e2ce3f85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1840" y="3553743"/>
                <a:ext cx="720080" cy="7200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2" name="Rectangle 31"/>
            <p:cNvSpPr/>
            <p:nvPr/>
          </p:nvSpPr>
          <p:spPr>
            <a:xfrm>
              <a:off x="5720601" y="3483573"/>
              <a:ext cx="229934" cy="237334"/>
            </a:xfrm>
            <a:prstGeom prst="rect">
              <a:avLst/>
            </a:prstGeom>
            <a:solidFill>
              <a:srgbClr val="D00000"/>
            </a:solidFill>
            <a:ln>
              <a:solidFill>
                <a:srgbClr val="D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P</a:t>
              </a:r>
              <a:endParaRPr lang="fr-FR" dirty="0"/>
            </a:p>
          </p:txBody>
        </p:sp>
      </p:grpSp>
      <p:pic>
        <p:nvPicPr>
          <p:cNvPr id="41" name="Picture 7" descr="C:\Users\jsmigielski\Downloads\OpenBSD_Logo_-_Cartoon_Puffy_with_textual_logo_below.svg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6" r="21230" b="32553"/>
          <a:stretch/>
        </p:blipFill>
        <p:spPr bwMode="auto">
          <a:xfrm>
            <a:off x="5608215" y="3222837"/>
            <a:ext cx="323646" cy="24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8" descr="C:\Users\jsmigielski\Downloads\Logo-freebsd.svg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35"/>
          <a:stretch/>
        </p:blipFill>
        <p:spPr bwMode="auto">
          <a:xfrm>
            <a:off x="6553996" y="2372901"/>
            <a:ext cx="279039" cy="28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7" descr="C:\Users\jsmigielski\Downloads\OpenBSD_Logo_-_Cartoon_Puffy_with_textual_logo_below.svg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6" r="21230" b="32553"/>
          <a:stretch/>
        </p:blipFill>
        <p:spPr bwMode="auto">
          <a:xfrm>
            <a:off x="3865874" y="4408254"/>
            <a:ext cx="323646" cy="24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8" descr="C:\Users\jsmigielski\Downloads\Logo-freebsd.svg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35"/>
          <a:stretch/>
        </p:blipFill>
        <p:spPr bwMode="auto">
          <a:xfrm>
            <a:off x="3174093" y="5329891"/>
            <a:ext cx="279039" cy="28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8" descr="C:\Users\jsmigielski\Downloads\Logo-freebsd.svg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35"/>
          <a:stretch/>
        </p:blipFill>
        <p:spPr bwMode="auto">
          <a:xfrm>
            <a:off x="5931861" y="5491875"/>
            <a:ext cx="279039" cy="28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8" descr="C:\Users\jsmigielski\Downloads\Logo-freebsd.svg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35"/>
          <a:stretch/>
        </p:blipFill>
        <p:spPr bwMode="auto">
          <a:xfrm>
            <a:off x="5304225" y="4297739"/>
            <a:ext cx="279039" cy="28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8" descr="C:\Users\jsmigielski\Downloads\Logo-freebsd.svg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35"/>
          <a:stretch/>
        </p:blipFill>
        <p:spPr bwMode="auto">
          <a:xfrm>
            <a:off x="7882734" y="4051473"/>
            <a:ext cx="279039" cy="28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9" descr="C:\Users\jsmigielski\Downloads\linux-icon-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549" y="2826631"/>
            <a:ext cx="392729" cy="294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9" descr="C:\Users\jsmigielski\Downloads\linux-icon-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540" y="5864214"/>
            <a:ext cx="392729" cy="294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9" descr="C:\Users\jsmigielski\Downloads\linux-icon-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811" y="4807628"/>
            <a:ext cx="392729" cy="294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9" descr="C:\Users\jsmigielski\Downloads\linux-icon-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850" y="4237419"/>
            <a:ext cx="392729" cy="294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9" descr="C:\Users\jsmigielski\Downloads\linux-icon-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038" y="4610911"/>
            <a:ext cx="392729" cy="294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9" descr="C:\Users\jsmigielski\Downloads\linux-icon-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049" y="6069599"/>
            <a:ext cx="392729" cy="294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6" descr="C:\Users\jsmigielski\Downloads\Windows_log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115" y="2470098"/>
            <a:ext cx="214751" cy="21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6" descr="C:\Users\jsmigielski\Downloads\Windows_log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402" y="5160205"/>
            <a:ext cx="214751" cy="21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6" descr="C:\Users\jsmigielski\Downloads\Windows_log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120" y="4098703"/>
            <a:ext cx="214751" cy="21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6" descr="C:\Users\jsmigielski\Downloads\Windows_log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767" y="5904111"/>
            <a:ext cx="214751" cy="21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6" descr="C:\Users\jsmigielski\Downloads\Windows_log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902" y="3537513"/>
            <a:ext cx="214751" cy="21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9" descr="C:\Users\jsmigielski\Downloads\linux-icon-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9806" y="4139161"/>
            <a:ext cx="392729" cy="294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9" descr="C:\Users\jsmigielski\Downloads\linux-icon-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788" y="2731400"/>
            <a:ext cx="392729" cy="294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Ellipse 65"/>
          <p:cNvSpPr/>
          <p:nvPr/>
        </p:nvSpPr>
        <p:spPr>
          <a:xfrm>
            <a:off x="1702482" y="1844094"/>
            <a:ext cx="3222262" cy="229896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7" name="Picture 6" descr="C:\Users\jsmigielski\Downloads\Windows_log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847" y="3499674"/>
            <a:ext cx="214751" cy="21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7" descr="C:\Users\jsmigielski\Downloads\OpenBSD_Logo_-_Cartoon_Puffy_with_textual_logo_below.svg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6" r="21230" b="32553"/>
          <a:stretch/>
        </p:blipFill>
        <p:spPr bwMode="auto">
          <a:xfrm>
            <a:off x="1954221" y="2532965"/>
            <a:ext cx="323646" cy="24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8" descr="C:\Users\jsmigielski\Downloads\Logo-freebsd.svg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35"/>
          <a:stretch/>
        </p:blipFill>
        <p:spPr bwMode="auto">
          <a:xfrm>
            <a:off x="3269156" y="3792161"/>
            <a:ext cx="279039" cy="28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9" descr="C:\Users\jsmigielski\Downloads\linux-icon-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070" y="3644889"/>
            <a:ext cx="392729" cy="294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1" name="Groupe 70"/>
          <p:cNvGrpSpPr/>
          <p:nvPr/>
        </p:nvGrpSpPr>
        <p:grpSpPr>
          <a:xfrm>
            <a:off x="2669683" y="2766202"/>
            <a:ext cx="1214782" cy="473160"/>
            <a:chOff x="2915816" y="3356991"/>
            <a:chExt cx="3456384" cy="1113585"/>
          </a:xfrm>
        </p:grpSpPr>
        <p:pic>
          <p:nvPicPr>
            <p:cNvPr id="72" name="Picture 4" descr="C:\Users\jsmigielski\Downloads\server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589" b="34193"/>
            <a:stretch/>
          </p:blipFill>
          <p:spPr bwMode="auto">
            <a:xfrm>
              <a:off x="2915816" y="3356991"/>
              <a:ext cx="3456384" cy="11135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" name="Picture 5" descr="C:\Users\jsmigielski\Downloads\a6a67349e64aa05088207ab1e2ce3f85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1840" y="3553743"/>
              <a:ext cx="720080" cy="720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4" name="Picture 8" descr="C:\Users\jsmigielski\Downloads\Logo-freebsd.svg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35"/>
          <a:stretch/>
        </p:blipFill>
        <p:spPr bwMode="auto">
          <a:xfrm>
            <a:off x="4039396" y="2087186"/>
            <a:ext cx="279039" cy="28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9" descr="C:\Users\jsmigielski\Downloads\linux-icon-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310" y="1939914"/>
            <a:ext cx="392729" cy="294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7" descr="C:\Users\jsmigielski\Downloads\OpenBSD_Logo_-_Cartoon_Puffy_with_textual_logo_below.svg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6" r="21230" b="32553"/>
          <a:stretch/>
        </p:blipFill>
        <p:spPr bwMode="auto">
          <a:xfrm>
            <a:off x="4373303" y="3236812"/>
            <a:ext cx="323646" cy="24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8" descr="C:\Users\jsmigielski\Downloads\Logo-freebsd.svg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35"/>
          <a:stretch/>
        </p:blipFill>
        <p:spPr bwMode="auto">
          <a:xfrm>
            <a:off x="2294205" y="2137799"/>
            <a:ext cx="279039" cy="28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8" descr="C:\Users\jsmigielski\Downloads\Logo-freebsd.svg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35"/>
          <a:stretch/>
        </p:blipFill>
        <p:spPr bwMode="auto">
          <a:xfrm>
            <a:off x="4623235" y="2655081"/>
            <a:ext cx="279039" cy="28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6" descr="C:\Users\jsmigielski\Downloads\Windows_log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522" y="3582538"/>
            <a:ext cx="214751" cy="21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6" descr="C:\Users\jsmigielski\Downloads\Windows_log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259" y="2030423"/>
            <a:ext cx="214751" cy="21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1" name="Connecteur droit avec flèche 80"/>
          <p:cNvCxnSpPr/>
          <p:nvPr/>
        </p:nvCxnSpPr>
        <p:spPr>
          <a:xfrm flipV="1">
            <a:off x="2669683" y="3239362"/>
            <a:ext cx="131576" cy="34317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Connecteur droit avec flèche 81"/>
          <p:cNvCxnSpPr/>
          <p:nvPr/>
        </p:nvCxnSpPr>
        <p:spPr>
          <a:xfrm flipV="1">
            <a:off x="2340583" y="3158404"/>
            <a:ext cx="297851" cy="27426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avec flèche 82"/>
          <p:cNvCxnSpPr/>
          <p:nvPr/>
        </p:nvCxnSpPr>
        <p:spPr>
          <a:xfrm>
            <a:off x="2294205" y="2731400"/>
            <a:ext cx="279039" cy="147273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Connecteur droit avec flèche 83"/>
          <p:cNvCxnSpPr/>
          <p:nvPr/>
        </p:nvCxnSpPr>
        <p:spPr>
          <a:xfrm>
            <a:off x="2573244" y="2423514"/>
            <a:ext cx="162227" cy="26133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Connecteur droit avec flèche 84"/>
          <p:cNvCxnSpPr/>
          <p:nvPr/>
        </p:nvCxnSpPr>
        <p:spPr>
          <a:xfrm>
            <a:off x="2978412" y="2280657"/>
            <a:ext cx="81114" cy="377959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droit avec flèche 85"/>
          <p:cNvCxnSpPr/>
          <p:nvPr/>
        </p:nvCxnSpPr>
        <p:spPr>
          <a:xfrm flipH="1">
            <a:off x="3408674" y="2276117"/>
            <a:ext cx="3901" cy="382499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Connecteur droit avec flèche 86"/>
          <p:cNvCxnSpPr/>
          <p:nvPr/>
        </p:nvCxnSpPr>
        <p:spPr>
          <a:xfrm flipH="1">
            <a:off x="3884465" y="2415439"/>
            <a:ext cx="227433" cy="26941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Connecteur droit avec flèche 87"/>
          <p:cNvCxnSpPr/>
          <p:nvPr/>
        </p:nvCxnSpPr>
        <p:spPr>
          <a:xfrm flipH="1">
            <a:off x="3998181" y="2797938"/>
            <a:ext cx="551670" cy="10539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Connecteur droit avec flèche 88"/>
          <p:cNvCxnSpPr/>
          <p:nvPr/>
        </p:nvCxnSpPr>
        <p:spPr>
          <a:xfrm flipH="1" flipV="1">
            <a:off x="3884465" y="3158404"/>
            <a:ext cx="502690" cy="125601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Connecteur droit avec flèche 89"/>
          <p:cNvCxnSpPr/>
          <p:nvPr/>
        </p:nvCxnSpPr>
        <p:spPr>
          <a:xfrm flipH="1" flipV="1">
            <a:off x="3667156" y="3284005"/>
            <a:ext cx="251345" cy="29766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Connecteur droit avec flèche 90"/>
          <p:cNvCxnSpPr/>
          <p:nvPr/>
        </p:nvCxnSpPr>
        <p:spPr>
          <a:xfrm flipH="1" flipV="1">
            <a:off x="3393642" y="3360919"/>
            <a:ext cx="1" cy="37182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Connecteur droit avec flèche 92"/>
          <p:cNvCxnSpPr/>
          <p:nvPr/>
        </p:nvCxnSpPr>
        <p:spPr>
          <a:xfrm flipV="1">
            <a:off x="2143096" y="3025947"/>
            <a:ext cx="430148" cy="179091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Connecteur droit avec flèche 93"/>
          <p:cNvCxnSpPr/>
          <p:nvPr/>
        </p:nvCxnSpPr>
        <p:spPr>
          <a:xfrm flipH="1">
            <a:off x="3667156" y="2265403"/>
            <a:ext cx="125672" cy="38967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Connecteur droit avec flèche 94"/>
          <p:cNvCxnSpPr/>
          <p:nvPr/>
        </p:nvCxnSpPr>
        <p:spPr>
          <a:xfrm flipH="1">
            <a:off x="4089970" y="2541321"/>
            <a:ext cx="283333" cy="194839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Connecteur droit avec flèche 95"/>
          <p:cNvCxnSpPr/>
          <p:nvPr/>
        </p:nvCxnSpPr>
        <p:spPr>
          <a:xfrm flipH="1" flipV="1">
            <a:off x="3918501" y="3205038"/>
            <a:ext cx="313127" cy="21955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Connecteur droit avec flèche 96"/>
          <p:cNvCxnSpPr/>
          <p:nvPr/>
        </p:nvCxnSpPr>
        <p:spPr>
          <a:xfrm flipH="1" flipV="1">
            <a:off x="2908634" y="3341762"/>
            <a:ext cx="139965" cy="41530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Connecteur droit avec flèche 97"/>
          <p:cNvCxnSpPr/>
          <p:nvPr/>
        </p:nvCxnSpPr>
        <p:spPr>
          <a:xfrm flipH="1" flipV="1">
            <a:off x="3573844" y="3381984"/>
            <a:ext cx="139965" cy="41530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9" name="Picture 9" descr="C:\Users\jsmigielski\Downloads\linux-icon-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871" y="3690520"/>
            <a:ext cx="392729" cy="294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8" descr="C:\Users\jsmigielski\Downloads\Logo-freebsd.svg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35"/>
          <a:stretch/>
        </p:blipFill>
        <p:spPr bwMode="auto">
          <a:xfrm>
            <a:off x="1837005" y="3056189"/>
            <a:ext cx="279039" cy="28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8" descr="C:\Users\jsmigielski\Downloads\Logo-freebsd.svg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35"/>
          <a:stretch/>
        </p:blipFill>
        <p:spPr bwMode="auto">
          <a:xfrm>
            <a:off x="2978205" y="3813513"/>
            <a:ext cx="279039" cy="28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9" descr="C:\Users\jsmigielski\Downloads\linux-icon-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039" y="1935496"/>
            <a:ext cx="392729" cy="294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7" descr="C:\Users\jsmigielski\Downloads\OpenBSD_Logo_-_Cartoon_Puffy_with_textual_logo_below.svg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6" r="21230" b="32553"/>
          <a:stretch/>
        </p:blipFill>
        <p:spPr bwMode="auto">
          <a:xfrm>
            <a:off x="4219679" y="3410950"/>
            <a:ext cx="323646" cy="24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7" descr="C:\Users\jsmigielski\Downloads\OpenBSD_Logo_-_Cartoon_Puffy_with_textual_logo_below.svg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6" r="21230" b="32553"/>
          <a:stretch/>
        </p:blipFill>
        <p:spPr bwMode="auto">
          <a:xfrm>
            <a:off x="4373940" y="2336134"/>
            <a:ext cx="323646" cy="24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5" name="Groupe 104"/>
          <p:cNvGrpSpPr/>
          <p:nvPr/>
        </p:nvGrpSpPr>
        <p:grpSpPr>
          <a:xfrm>
            <a:off x="6640352" y="3275712"/>
            <a:ext cx="1103681" cy="367031"/>
            <a:chOff x="5651621" y="3418725"/>
            <a:chExt cx="1103681" cy="367031"/>
          </a:xfrm>
        </p:grpSpPr>
        <p:grpSp>
          <p:nvGrpSpPr>
            <p:cNvPr id="106" name="Groupe 105"/>
            <p:cNvGrpSpPr/>
            <p:nvPr/>
          </p:nvGrpSpPr>
          <p:grpSpPr>
            <a:xfrm>
              <a:off x="5651621" y="3418725"/>
              <a:ext cx="1103681" cy="367031"/>
              <a:chOff x="2915816" y="3356991"/>
              <a:chExt cx="3456384" cy="1113585"/>
            </a:xfrm>
          </p:grpSpPr>
          <p:pic>
            <p:nvPicPr>
              <p:cNvPr id="108" name="Picture 4" descr="C:\Users\jsmigielski\Downloads\server.pn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3589" b="34193"/>
              <a:stretch/>
            </p:blipFill>
            <p:spPr bwMode="auto">
              <a:xfrm>
                <a:off x="2915816" y="3356991"/>
                <a:ext cx="3456384" cy="11135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9" name="Picture 5" descr="C:\Users\jsmigielski\Downloads\a6a67349e64aa05088207ab1e2ce3f85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1840" y="3553743"/>
                <a:ext cx="720080" cy="7200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07" name="Rectangle 106"/>
            <p:cNvSpPr/>
            <p:nvPr/>
          </p:nvSpPr>
          <p:spPr>
            <a:xfrm>
              <a:off x="5720601" y="3483573"/>
              <a:ext cx="229934" cy="237334"/>
            </a:xfrm>
            <a:prstGeom prst="rect">
              <a:avLst/>
            </a:prstGeom>
            <a:solidFill>
              <a:srgbClr val="D00000"/>
            </a:solidFill>
            <a:ln>
              <a:solidFill>
                <a:srgbClr val="D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P</a:t>
              </a:r>
              <a:endParaRPr lang="fr-FR" dirty="0"/>
            </a:p>
          </p:txBody>
        </p:sp>
      </p:grpSp>
      <p:pic>
        <p:nvPicPr>
          <p:cNvPr id="110" name="Picture 9" descr="C:\Users\jsmigielski\Downloads\linux-icon-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830" y="5618704"/>
            <a:ext cx="392729" cy="294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9" descr="C:\Users\jsmigielski\Downloads\linux-icon-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048" y="3684152"/>
            <a:ext cx="392729" cy="294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2" name="Connecteur droit avec flèche 111"/>
          <p:cNvCxnSpPr/>
          <p:nvPr/>
        </p:nvCxnSpPr>
        <p:spPr>
          <a:xfrm flipH="1" flipV="1">
            <a:off x="5380492" y="5429075"/>
            <a:ext cx="551369" cy="205657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Connecteur droit avec flèche 112"/>
          <p:cNvCxnSpPr/>
          <p:nvPr/>
        </p:nvCxnSpPr>
        <p:spPr>
          <a:xfrm flipH="1" flipV="1">
            <a:off x="5218670" y="5515876"/>
            <a:ext cx="161822" cy="34833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Connecteur droit avec flèche 113"/>
          <p:cNvCxnSpPr/>
          <p:nvPr/>
        </p:nvCxnSpPr>
        <p:spPr>
          <a:xfrm flipH="1" flipV="1">
            <a:off x="4696949" y="5491875"/>
            <a:ext cx="23127" cy="51961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Connecteur droit avec flèche 114"/>
          <p:cNvCxnSpPr/>
          <p:nvPr/>
        </p:nvCxnSpPr>
        <p:spPr>
          <a:xfrm flipV="1">
            <a:off x="4021309" y="5472748"/>
            <a:ext cx="146927" cy="37023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Connecteur droit avec flèche 115"/>
          <p:cNvCxnSpPr/>
          <p:nvPr/>
        </p:nvCxnSpPr>
        <p:spPr>
          <a:xfrm flipV="1">
            <a:off x="3628687" y="5374956"/>
            <a:ext cx="483211" cy="25977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Connecteur droit avec flèche 116"/>
          <p:cNvCxnSpPr/>
          <p:nvPr/>
        </p:nvCxnSpPr>
        <p:spPr>
          <a:xfrm flipV="1">
            <a:off x="3434325" y="5169299"/>
            <a:ext cx="660447" cy="25977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Connecteur droit avec flèche 117"/>
          <p:cNvCxnSpPr/>
          <p:nvPr/>
        </p:nvCxnSpPr>
        <p:spPr>
          <a:xfrm>
            <a:off x="3726708" y="4963642"/>
            <a:ext cx="409102" cy="12042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Connecteur droit avec flèche 118"/>
          <p:cNvCxnSpPr/>
          <p:nvPr/>
        </p:nvCxnSpPr>
        <p:spPr>
          <a:xfrm>
            <a:off x="4132743" y="4680936"/>
            <a:ext cx="204551" cy="342917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Connecteur droit avec flèche 119"/>
          <p:cNvCxnSpPr/>
          <p:nvPr/>
        </p:nvCxnSpPr>
        <p:spPr>
          <a:xfrm flipH="1">
            <a:off x="4708512" y="4548112"/>
            <a:ext cx="7610" cy="475741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Connecteur droit avec flèche 120"/>
          <p:cNvCxnSpPr/>
          <p:nvPr/>
        </p:nvCxnSpPr>
        <p:spPr>
          <a:xfrm flipH="1">
            <a:off x="5218670" y="4569757"/>
            <a:ext cx="96786" cy="45409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Connecteur droit avec flèche 121"/>
          <p:cNvCxnSpPr/>
          <p:nvPr/>
        </p:nvCxnSpPr>
        <p:spPr>
          <a:xfrm flipH="1">
            <a:off x="5380492" y="4875795"/>
            <a:ext cx="469680" cy="273117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Connecteur droit avec flèche 122"/>
          <p:cNvCxnSpPr/>
          <p:nvPr/>
        </p:nvCxnSpPr>
        <p:spPr>
          <a:xfrm flipH="1">
            <a:off x="5443744" y="5227618"/>
            <a:ext cx="502078" cy="102273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Connecteur droit avec flèche 123"/>
          <p:cNvCxnSpPr/>
          <p:nvPr/>
        </p:nvCxnSpPr>
        <p:spPr>
          <a:xfrm flipH="1">
            <a:off x="7744033" y="3115492"/>
            <a:ext cx="330516" cy="166227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Connecteur droit avec flèche 124"/>
          <p:cNvCxnSpPr/>
          <p:nvPr/>
        </p:nvCxnSpPr>
        <p:spPr>
          <a:xfrm flipH="1" flipV="1">
            <a:off x="7831257" y="3598893"/>
            <a:ext cx="439657" cy="6027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Connecteur droit avec flèche 125"/>
          <p:cNvCxnSpPr/>
          <p:nvPr/>
        </p:nvCxnSpPr>
        <p:spPr>
          <a:xfrm flipH="1" flipV="1">
            <a:off x="7689463" y="3732739"/>
            <a:ext cx="219828" cy="31873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Connecteur droit avec flèche 126"/>
          <p:cNvCxnSpPr/>
          <p:nvPr/>
        </p:nvCxnSpPr>
        <p:spPr>
          <a:xfrm flipH="1" flipV="1">
            <a:off x="7192193" y="3684152"/>
            <a:ext cx="43977" cy="426743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Connecteur droit avec flèche 127"/>
          <p:cNvCxnSpPr/>
          <p:nvPr/>
        </p:nvCxnSpPr>
        <p:spPr>
          <a:xfrm flipV="1">
            <a:off x="6530860" y="3684152"/>
            <a:ext cx="225540" cy="388317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Connecteur droit avec flèche 129"/>
          <p:cNvCxnSpPr>
            <a:endCxn id="108" idx="1"/>
          </p:cNvCxnSpPr>
          <p:nvPr/>
        </p:nvCxnSpPr>
        <p:spPr>
          <a:xfrm flipV="1">
            <a:off x="6027218" y="3459228"/>
            <a:ext cx="613134" cy="23218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Connecteur droit avec flèche 131"/>
          <p:cNvCxnSpPr/>
          <p:nvPr/>
        </p:nvCxnSpPr>
        <p:spPr>
          <a:xfrm flipV="1">
            <a:off x="5945822" y="3340560"/>
            <a:ext cx="613134" cy="4142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Connecteur droit avec flèche 133"/>
          <p:cNvCxnSpPr/>
          <p:nvPr/>
        </p:nvCxnSpPr>
        <p:spPr>
          <a:xfrm>
            <a:off x="6296722" y="2949419"/>
            <a:ext cx="396793" cy="289943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Connecteur droit avec flèche 135"/>
          <p:cNvCxnSpPr/>
          <p:nvPr/>
        </p:nvCxnSpPr>
        <p:spPr>
          <a:xfrm>
            <a:off x="6740869" y="2704830"/>
            <a:ext cx="198396" cy="450933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8" name="Connecteur droit avec flèche 137"/>
          <p:cNvCxnSpPr/>
          <p:nvPr/>
        </p:nvCxnSpPr>
        <p:spPr>
          <a:xfrm flipH="1">
            <a:off x="7432535" y="2719754"/>
            <a:ext cx="61512" cy="478851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1" name="Flèche vers le bas 1030"/>
          <p:cNvSpPr/>
          <p:nvPr/>
        </p:nvSpPr>
        <p:spPr>
          <a:xfrm rot="20135941">
            <a:off x="3824981" y="3301204"/>
            <a:ext cx="212557" cy="1765037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3" name="Flèche vers le bas 142"/>
          <p:cNvSpPr/>
          <p:nvPr/>
        </p:nvSpPr>
        <p:spPr>
          <a:xfrm rot="5973701">
            <a:off x="5124871" y="2044569"/>
            <a:ext cx="212557" cy="2404009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2" name="ZoneTexte 1031"/>
          <p:cNvSpPr txBox="1"/>
          <p:nvPr/>
        </p:nvSpPr>
        <p:spPr>
          <a:xfrm rot="572537">
            <a:off x="5007873" y="2870030"/>
            <a:ext cx="721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Actif</a:t>
            </a:r>
            <a:endParaRPr lang="fr-FR" dirty="0"/>
          </a:p>
        </p:txBody>
      </p:sp>
      <p:sp>
        <p:nvSpPr>
          <p:cNvPr id="145" name="ZoneTexte 144"/>
          <p:cNvSpPr txBox="1"/>
          <p:nvPr/>
        </p:nvSpPr>
        <p:spPr>
          <a:xfrm rot="20100411">
            <a:off x="3554706" y="3972981"/>
            <a:ext cx="721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Passif</a:t>
            </a:r>
            <a:endParaRPr lang="fr-FR" dirty="0"/>
          </a:p>
        </p:txBody>
      </p:sp>
      <p:sp>
        <p:nvSpPr>
          <p:cNvPr id="131" name="Titre 3"/>
          <p:cNvSpPr txBox="1">
            <a:spLocks/>
          </p:cNvSpPr>
          <p:nvPr/>
        </p:nvSpPr>
        <p:spPr>
          <a:xfrm>
            <a:off x="1112998" y="850372"/>
            <a:ext cx="7310316" cy="1080028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algn="ctr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II.A) </a:t>
            </a:r>
            <a:r>
              <a:rPr lang="fr-FR" dirty="0" err="1" smtClean="0"/>
              <a:t>Zabbix</a:t>
            </a:r>
            <a:r>
              <a:rPr lang="fr-FR" dirty="0" smtClean="0"/>
              <a:t>, Architecture </a:t>
            </a:r>
            <a:r>
              <a:rPr lang="fr-FR" sz="1800" dirty="0" smtClean="0"/>
              <a:t>(Proxy)</a:t>
            </a:r>
            <a:endParaRPr lang="fr-FR" sz="1800" dirty="0"/>
          </a:p>
        </p:txBody>
      </p:sp>
      <p:graphicFrame>
        <p:nvGraphicFramePr>
          <p:cNvPr id="135" name="Diagramme 134"/>
          <p:cNvGraphicFramePr/>
          <p:nvPr>
            <p:extLst>
              <p:ext uri="{D42A27DB-BD31-4B8C-83A1-F6EECF244321}">
                <p14:modId xmlns:p14="http://schemas.microsoft.com/office/powerpoint/2010/main" val="2940822199"/>
              </p:ext>
            </p:extLst>
          </p:nvPr>
        </p:nvGraphicFramePr>
        <p:xfrm>
          <a:off x="1091362" y="6546732"/>
          <a:ext cx="6837519" cy="2550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232415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5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5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5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1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15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2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3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35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40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450"/>
                            </p:stCondLst>
                            <p:childTnLst>
                              <p:par>
                                <p:cTn id="1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55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600"/>
                            </p:stCondLst>
                            <p:childTnLst>
                              <p:par>
                                <p:cTn id="1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650"/>
                            </p:stCondLst>
                            <p:childTnLst>
                              <p:par>
                                <p:cTn id="1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700"/>
                            </p:stCondLst>
                            <p:childTnLst>
                              <p:par>
                                <p:cTn id="1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750"/>
                            </p:stCondLst>
                            <p:childTnLst>
                              <p:par>
                                <p:cTn id="1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800"/>
                            </p:stCondLst>
                            <p:childTnLst>
                              <p:par>
                                <p:cTn id="1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850"/>
                            </p:stCondLst>
                            <p:childTnLst>
                              <p:par>
                                <p:cTn id="1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900"/>
                            </p:stCondLst>
                            <p:childTnLst>
                              <p:par>
                                <p:cTn id="1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1" grpId="0" animBg="1"/>
      <p:bldP spid="143" grpId="0" animBg="1"/>
      <p:bldP spid="1032" grpId="0"/>
      <p:bldP spid="14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99DF-A345-3E41-A146-9766BB8E198A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ZoneTexte 6"/>
          <p:cNvSpPr txBox="1"/>
          <p:nvPr/>
        </p:nvSpPr>
        <p:spPr>
          <a:xfrm>
            <a:off x="4089933" y="216872"/>
            <a:ext cx="3072636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000" b="1" dirty="0" smtClean="0"/>
              <a:t>Sommaire:</a:t>
            </a:r>
          </a:p>
          <a:p>
            <a:endParaRPr lang="fr-FR" sz="3000" b="1" dirty="0" smtClean="0"/>
          </a:p>
          <a:p>
            <a:pPr marL="400050" indent="-400050">
              <a:buAutoNum type="romanUcParenR"/>
            </a:pPr>
            <a:r>
              <a:rPr lang="fr-FR" sz="1500" b="1" dirty="0" smtClean="0"/>
              <a:t>Etat des lieux</a:t>
            </a:r>
          </a:p>
          <a:p>
            <a:pPr marL="857250" lvl="1" indent="-400050">
              <a:buFont typeface="+mj-lt"/>
              <a:buAutoNum type="alphaUcPeriod"/>
            </a:pPr>
            <a:r>
              <a:rPr lang="fr-FR" sz="1500" b="1" dirty="0" smtClean="0"/>
              <a:t>La supervision à l’IBL</a:t>
            </a:r>
          </a:p>
          <a:p>
            <a:pPr marL="857250" lvl="1" indent="-400050">
              <a:buFont typeface="+mj-lt"/>
              <a:buAutoNum type="alphaUcPeriod"/>
            </a:pPr>
            <a:r>
              <a:rPr lang="fr-FR" sz="1500" b="1" dirty="0" smtClean="0"/>
              <a:t>L’évolution de nos besoins</a:t>
            </a:r>
          </a:p>
          <a:p>
            <a:pPr marL="857250" lvl="1" indent="-400050">
              <a:buFont typeface="+mj-lt"/>
              <a:buAutoNum type="alphaUcPeriod"/>
            </a:pPr>
            <a:r>
              <a:rPr lang="fr-FR" sz="1500" b="1" dirty="0" smtClean="0"/>
              <a:t>Renouvellement de Nagios</a:t>
            </a:r>
          </a:p>
          <a:p>
            <a:pPr marL="857250" lvl="1" indent="-400050">
              <a:buAutoNum type="romanUcParenR"/>
            </a:pPr>
            <a:endParaRPr lang="fr-FR" sz="1500" b="1" dirty="0" smtClean="0"/>
          </a:p>
          <a:p>
            <a:pPr marL="400050" indent="-400050">
              <a:buAutoNum type="romanUcParenR"/>
            </a:pPr>
            <a:r>
              <a:rPr lang="fr-FR" sz="1500" b="1" dirty="0" err="1" smtClean="0"/>
              <a:t>Zabbix</a:t>
            </a:r>
            <a:r>
              <a:rPr lang="fr-FR" sz="1500" b="1" dirty="0" smtClean="0"/>
              <a:t>, </a:t>
            </a:r>
            <a:r>
              <a:rPr lang="fr-FR" sz="1500" b="1" dirty="0"/>
              <a:t>Comment ça </a:t>
            </a:r>
            <a:r>
              <a:rPr lang="fr-FR" sz="1500" b="1" dirty="0" smtClean="0"/>
              <a:t>marche?</a:t>
            </a:r>
          </a:p>
          <a:p>
            <a:pPr marL="857250" lvl="1" indent="-400050">
              <a:buAutoNum type="alphaUcPeriod"/>
            </a:pPr>
            <a:r>
              <a:rPr lang="fr-FR" sz="1500" b="1" dirty="0" smtClean="0"/>
              <a:t>Architecture</a:t>
            </a:r>
          </a:p>
          <a:p>
            <a:pPr marL="857250" lvl="1" indent="-400050">
              <a:buAutoNum type="alphaUcPeriod"/>
            </a:pPr>
            <a:r>
              <a:rPr lang="fr-FR" sz="1500" b="1" dirty="0" smtClean="0"/>
              <a:t>Configuration</a:t>
            </a:r>
          </a:p>
          <a:p>
            <a:pPr marL="857250" lvl="1" indent="-400050">
              <a:buAutoNum type="alphaUcPeriod"/>
            </a:pPr>
            <a:r>
              <a:rPr lang="fr-FR" sz="1500" b="1" dirty="0" smtClean="0"/>
              <a:t>Notifications</a:t>
            </a:r>
          </a:p>
          <a:p>
            <a:pPr marL="857250" lvl="1" indent="-400050">
              <a:buFontTx/>
              <a:buAutoNum type="alphaUcPeriod"/>
            </a:pPr>
            <a:r>
              <a:rPr lang="fr-FR" sz="1500" b="1" dirty="0" smtClean="0"/>
              <a:t>Interface web</a:t>
            </a:r>
            <a:endParaRPr lang="fr-FR" sz="1500" b="1" dirty="0"/>
          </a:p>
          <a:p>
            <a:pPr marL="800100" lvl="1" indent="-342900">
              <a:buAutoNum type="alphaUcPeriod"/>
            </a:pPr>
            <a:endParaRPr lang="fr-FR" sz="1500" b="1" dirty="0"/>
          </a:p>
          <a:p>
            <a:pPr marL="342900" indent="-342900">
              <a:buAutoNum type="romanUcParenR"/>
            </a:pPr>
            <a:r>
              <a:rPr lang="fr-FR" sz="1500" b="1" dirty="0"/>
              <a:t>Pour aller plus </a:t>
            </a:r>
            <a:r>
              <a:rPr lang="fr-FR" sz="1500" b="1" dirty="0" smtClean="0"/>
              <a:t>loin</a:t>
            </a:r>
          </a:p>
          <a:p>
            <a:pPr marL="800100" lvl="1" indent="-342900">
              <a:buAutoNum type="alphaUcPeriod"/>
            </a:pPr>
            <a:r>
              <a:rPr lang="fr-FR" sz="1500" b="1" dirty="0" smtClean="0"/>
              <a:t>Supervision avancée</a:t>
            </a:r>
            <a:endParaRPr lang="fr-FR" sz="1500" b="1" dirty="0"/>
          </a:p>
          <a:p>
            <a:pPr marL="800100" lvl="1" indent="-342900">
              <a:buAutoNum type="alphaUcPeriod"/>
            </a:pPr>
            <a:r>
              <a:rPr lang="fr-FR" sz="1500" b="1" dirty="0"/>
              <a:t>Accès </a:t>
            </a:r>
            <a:r>
              <a:rPr lang="fr-FR" sz="1500" b="1" dirty="0" smtClean="0"/>
              <a:t>extérieur</a:t>
            </a:r>
          </a:p>
          <a:p>
            <a:pPr marL="800100" lvl="1" indent="-342900">
              <a:buFontTx/>
              <a:buAutoNum type="alphaUcPeriod"/>
            </a:pPr>
            <a:r>
              <a:rPr lang="fr-FR" sz="1500" b="1" dirty="0"/>
              <a:t>Météo des services</a:t>
            </a:r>
          </a:p>
          <a:p>
            <a:pPr marL="800100" lvl="1" indent="-342900">
              <a:buAutoNum type="alphaUcPeriod"/>
            </a:pPr>
            <a:endParaRPr lang="fr-FR" sz="1500" b="1" dirty="0"/>
          </a:p>
        </p:txBody>
      </p:sp>
    </p:spTree>
    <p:extLst>
      <p:ext uri="{BB962C8B-B14F-4D97-AF65-F5344CB8AC3E}">
        <p14:creationId xmlns:p14="http://schemas.microsoft.com/office/powerpoint/2010/main" val="238411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99DF-A345-3E41-A146-9766BB8E198A}" type="slidenum">
              <a:rPr lang="en-US" smtClean="0"/>
              <a:pPr/>
              <a:t>20</a:t>
            </a:fld>
            <a:endParaRPr lang="en-US" dirty="0"/>
          </a:p>
        </p:txBody>
      </p:sp>
      <p:grpSp>
        <p:nvGrpSpPr>
          <p:cNvPr id="7" name="Groupe 6"/>
          <p:cNvGrpSpPr/>
          <p:nvPr/>
        </p:nvGrpSpPr>
        <p:grpSpPr>
          <a:xfrm>
            <a:off x="7196055" y="1977765"/>
            <a:ext cx="1963185" cy="2306739"/>
            <a:chOff x="6886575" y="2247245"/>
            <a:chExt cx="1963185" cy="2306739"/>
          </a:xfrm>
        </p:grpSpPr>
        <p:sp>
          <p:nvSpPr>
            <p:cNvPr id="6" name="ZoneTexte 5"/>
            <p:cNvSpPr txBox="1"/>
            <p:nvPr/>
          </p:nvSpPr>
          <p:spPr>
            <a:xfrm>
              <a:off x="7367068" y="2247245"/>
              <a:ext cx="10021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800" dirty="0" smtClean="0"/>
                <a:t>Group</a:t>
              </a:r>
              <a:endParaRPr lang="fr-FR" sz="2800" dirty="0"/>
            </a:p>
          </p:txBody>
        </p:sp>
        <p:pic>
          <p:nvPicPr>
            <p:cNvPr id="1026" name="Picture 2" descr="C:\Users\jsmigielski\Downloads\shelves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6575" y="2590799"/>
              <a:ext cx="1963185" cy="19631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ZoneTexte 7"/>
            <p:cNvSpPr txBox="1"/>
            <p:nvPr/>
          </p:nvSpPr>
          <p:spPr>
            <a:xfrm>
              <a:off x="7106141" y="3310781"/>
              <a:ext cx="8066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800" dirty="0"/>
                <a:t>Hôte</a:t>
              </a:r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7875613" y="3310781"/>
              <a:ext cx="8066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800" dirty="0"/>
                <a:t>Hôte</a:t>
              </a: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7115666" y="3834001"/>
              <a:ext cx="8066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800" dirty="0"/>
                <a:t>Hôte</a:t>
              </a:r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7875613" y="3834001"/>
              <a:ext cx="8066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800" dirty="0"/>
                <a:t>Hôte</a:t>
              </a:r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7875613" y="2770465"/>
              <a:ext cx="8066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800" dirty="0"/>
                <a:t>Hôte</a:t>
              </a:r>
            </a:p>
          </p:txBody>
        </p:sp>
      </p:grpSp>
      <p:sp>
        <p:nvSpPr>
          <p:cNvPr id="14" name="ZoneTexte 13"/>
          <p:cNvSpPr txBox="1"/>
          <p:nvPr/>
        </p:nvSpPr>
        <p:spPr>
          <a:xfrm>
            <a:off x="2179837" y="2234948"/>
            <a:ext cx="8066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/>
              <a:t>Hôte</a:t>
            </a:r>
            <a:endParaRPr lang="fr-FR" sz="2800" dirty="0"/>
          </a:p>
        </p:txBody>
      </p:sp>
      <p:sp>
        <p:nvSpPr>
          <p:cNvPr id="15" name="Espace réservé du contenu 1"/>
          <p:cNvSpPr>
            <a:spLocks noGrp="1"/>
          </p:cNvSpPr>
          <p:nvPr>
            <p:ph sz="quarter" idx="13"/>
          </p:nvPr>
        </p:nvSpPr>
        <p:spPr>
          <a:xfrm>
            <a:off x="1731599" y="2234948"/>
            <a:ext cx="7360221" cy="4148667"/>
          </a:xfrm>
        </p:spPr>
        <p:txBody>
          <a:bodyPr/>
          <a:lstStyle/>
          <a:p>
            <a:r>
              <a:rPr lang="fr-FR" sz="2800" dirty="0" smtClean="0"/>
              <a:t> Hôte : appareil à superviser</a:t>
            </a:r>
            <a:endParaRPr lang="fr-FR" sz="2800" dirty="0"/>
          </a:p>
          <a:p>
            <a:endParaRPr lang="fr-FR" sz="2800" dirty="0"/>
          </a:p>
          <a:p>
            <a:endParaRPr lang="fr-FR" sz="2800" dirty="0"/>
          </a:p>
          <a:p>
            <a:r>
              <a:rPr lang="fr-FR" sz="2800" dirty="0" smtClean="0"/>
              <a:t>Item : élément à surveiller sur un hôte</a:t>
            </a:r>
            <a:endParaRPr lang="fr-FR" sz="2800" dirty="0"/>
          </a:p>
          <a:p>
            <a:endParaRPr lang="fr-FR" sz="2800" dirty="0"/>
          </a:p>
          <a:p>
            <a:endParaRPr lang="fr-FR" sz="2800" dirty="0"/>
          </a:p>
          <a:p>
            <a:r>
              <a:rPr lang="fr-FR" sz="2800" dirty="0" smtClean="0"/>
              <a:t>Trigger : évaluer un item</a:t>
            </a:r>
            <a:endParaRPr lang="fr-FR" sz="2800" dirty="0"/>
          </a:p>
          <a:p>
            <a:endParaRPr lang="fr-FR" sz="2800" dirty="0"/>
          </a:p>
        </p:txBody>
      </p:sp>
      <p:sp>
        <p:nvSpPr>
          <p:cNvPr id="17" name="Titre 3"/>
          <p:cNvSpPr txBox="1">
            <a:spLocks/>
          </p:cNvSpPr>
          <p:nvPr/>
        </p:nvSpPr>
        <p:spPr>
          <a:xfrm>
            <a:off x="1112998" y="850372"/>
            <a:ext cx="7310316" cy="1080028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algn="ctr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II.B) </a:t>
            </a:r>
            <a:r>
              <a:rPr lang="fr-FR" dirty="0" err="1" smtClean="0"/>
              <a:t>Zabbix</a:t>
            </a:r>
            <a:r>
              <a:rPr lang="fr-FR" dirty="0" smtClean="0"/>
              <a:t>, Configuration</a:t>
            </a:r>
            <a:endParaRPr lang="fr-FR" dirty="0"/>
          </a:p>
        </p:txBody>
      </p:sp>
      <p:graphicFrame>
        <p:nvGraphicFramePr>
          <p:cNvPr id="19" name="Diagramme 18"/>
          <p:cNvGraphicFramePr/>
          <p:nvPr>
            <p:extLst>
              <p:ext uri="{D42A27DB-BD31-4B8C-83A1-F6EECF244321}">
                <p14:modId xmlns:p14="http://schemas.microsoft.com/office/powerpoint/2010/main" val="2940822199"/>
              </p:ext>
            </p:extLst>
          </p:nvPr>
        </p:nvGraphicFramePr>
        <p:xfrm>
          <a:off x="1091362" y="6546732"/>
          <a:ext cx="6837519" cy="2550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58239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11111E-6 L 0.57395 0.0372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98" y="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/>
      <p:bldP spid="14" grpId="1" uiExpand="1"/>
      <p:bldP spid="15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953424" y="4022875"/>
            <a:ext cx="6892402" cy="21832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fr-FR" dirty="0"/>
              <a:t>Groupe </a:t>
            </a:r>
            <a:r>
              <a:rPr lang="fr-FR" dirty="0" err="1" smtClean="0"/>
              <a:t>Templates</a:t>
            </a:r>
            <a:r>
              <a:rPr lang="fr-FR" dirty="0" smtClean="0"/>
              <a:t> </a:t>
            </a:r>
            <a:r>
              <a:rPr lang="fr-FR" dirty="0"/>
              <a:t>Linux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99DF-A345-3E41-A146-9766BB8E198A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022929" y="4506515"/>
            <a:ext cx="1957566" cy="152852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Template Linux Web:</a:t>
            </a:r>
          </a:p>
          <a:p>
            <a:pPr algn="ctr"/>
            <a:r>
              <a:rPr lang="fr-FR" dirty="0"/>
              <a:t>CPU</a:t>
            </a:r>
          </a:p>
          <a:p>
            <a:pPr algn="ctr"/>
            <a:r>
              <a:rPr lang="fr-FR" dirty="0"/>
              <a:t>RAM</a:t>
            </a:r>
          </a:p>
          <a:p>
            <a:pPr algn="ctr"/>
            <a:r>
              <a:rPr lang="fr-FR" dirty="0" smtClean="0"/>
              <a:t>SSH</a:t>
            </a:r>
          </a:p>
          <a:p>
            <a:pPr algn="ctr"/>
            <a:r>
              <a:rPr lang="fr-FR" dirty="0" smtClean="0"/>
              <a:t>apache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1953424" y="1868269"/>
            <a:ext cx="6892402" cy="185890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fr-FR" dirty="0" smtClean="0"/>
              <a:t>Groupe Hôtes Linux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6526308" y="4506515"/>
            <a:ext cx="1957566" cy="152852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Template </a:t>
            </a:r>
            <a:r>
              <a:rPr lang="fr-FR" dirty="0"/>
              <a:t>Linux </a:t>
            </a:r>
            <a:r>
              <a:rPr lang="fr-FR" dirty="0" smtClean="0"/>
              <a:t>Mail:</a:t>
            </a:r>
          </a:p>
          <a:p>
            <a:pPr algn="ctr"/>
            <a:r>
              <a:rPr lang="fr-FR" dirty="0"/>
              <a:t>CPU</a:t>
            </a:r>
          </a:p>
          <a:p>
            <a:pPr algn="ctr"/>
            <a:r>
              <a:rPr lang="fr-FR" dirty="0" smtClean="0"/>
              <a:t>RAM</a:t>
            </a:r>
          </a:p>
          <a:p>
            <a:pPr algn="ctr"/>
            <a:r>
              <a:rPr lang="fr-FR" dirty="0" smtClean="0"/>
              <a:t>SSH</a:t>
            </a:r>
          </a:p>
          <a:p>
            <a:pPr algn="ctr"/>
            <a:r>
              <a:rPr lang="fr-FR" dirty="0" err="1" smtClean="0"/>
              <a:t>Mailqueue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4561245" y="2259632"/>
            <a:ext cx="1724210" cy="136427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0000"/>
                </a:solidFill>
              </a:rPr>
              <a:t>Host Linux Mail:</a:t>
            </a:r>
          </a:p>
          <a:p>
            <a:pPr algn="ctr"/>
            <a:r>
              <a:rPr lang="fr-FR" dirty="0" smtClean="0">
                <a:solidFill>
                  <a:srgbClr val="000000"/>
                </a:solidFill>
              </a:rPr>
              <a:t>CPU</a:t>
            </a:r>
          </a:p>
          <a:p>
            <a:pPr algn="ctr"/>
            <a:r>
              <a:rPr lang="fr-FR" dirty="0" smtClean="0">
                <a:solidFill>
                  <a:srgbClr val="000000"/>
                </a:solidFill>
              </a:rPr>
              <a:t>RAM</a:t>
            </a:r>
          </a:p>
          <a:p>
            <a:pPr algn="ctr"/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77502" y="2259632"/>
            <a:ext cx="1724210" cy="136427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0000"/>
                </a:solidFill>
              </a:rPr>
              <a:t>Host </a:t>
            </a:r>
            <a:r>
              <a:rPr lang="fr-FR" dirty="0">
                <a:solidFill>
                  <a:srgbClr val="000000"/>
                </a:solidFill>
              </a:rPr>
              <a:t>Linux</a:t>
            </a:r>
            <a:r>
              <a:rPr lang="fr-FR" dirty="0" smtClean="0">
                <a:solidFill>
                  <a:srgbClr val="000000"/>
                </a:solidFill>
              </a:rPr>
              <a:t> Web:</a:t>
            </a:r>
          </a:p>
          <a:p>
            <a:pPr algn="ctr"/>
            <a:r>
              <a:rPr lang="fr-FR" dirty="0" smtClean="0">
                <a:solidFill>
                  <a:srgbClr val="000000"/>
                </a:solidFill>
              </a:rPr>
              <a:t>CPU</a:t>
            </a:r>
          </a:p>
          <a:p>
            <a:pPr algn="ctr"/>
            <a:r>
              <a:rPr lang="fr-FR" dirty="0" smtClean="0">
                <a:solidFill>
                  <a:srgbClr val="000000"/>
                </a:solidFill>
              </a:rPr>
              <a:t>RAM</a:t>
            </a:r>
          </a:p>
          <a:p>
            <a:pPr algn="ctr"/>
            <a:r>
              <a:rPr lang="fr-FR" dirty="0" smtClean="0">
                <a:solidFill>
                  <a:srgbClr val="000000"/>
                </a:solidFill>
              </a:rPr>
              <a:t>SSH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759664" y="2259632"/>
            <a:ext cx="1724210" cy="136427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0000"/>
                </a:solidFill>
              </a:rPr>
              <a:t>Host Linux </a:t>
            </a:r>
            <a:r>
              <a:rPr lang="fr-FR" dirty="0">
                <a:solidFill>
                  <a:srgbClr val="000000"/>
                </a:solidFill>
              </a:rPr>
              <a:t>Web :</a:t>
            </a:r>
            <a:endParaRPr lang="fr-FR" dirty="0" smtClean="0">
              <a:solidFill>
                <a:srgbClr val="000000"/>
              </a:solidFill>
            </a:endParaRPr>
          </a:p>
          <a:p>
            <a:pPr algn="ctr"/>
            <a:r>
              <a:rPr lang="fr-FR" dirty="0">
                <a:solidFill>
                  <a:srgbClr val="000000"/>
                </a:solidFill>
              </a:rPr>
              <a:t>CPU</a:t>
            </a:r>
          </a:p>
          <a:p>
            <a:pPr algn="ctr"/>
            <a:r>
              <a:rPr lang="fr-FR" dirty="0">
                <a:solidFill>
                  <a:srgbClr val="000000"/>
                </a:solidFill>
              </a:rPr>
              <a:t>RAM</a:t>
            </a:r>
          </a:p>
          <a:p>
            <a:pPr algn="ctr"/>
            <a:r>
              <a:rPr lang="fr-FR" dirty="0" smtClean="0">
                <a:solidFill>
                  <a:srgbClr val="000000"/>
                </a:solidFill>
              </a:rPr>
              <a:t>SSH</a:t>
            </a:r>
            <a:endParaRPr lang="fr-FR" dirty="0">
              <a:solidFill>
                <a:srgbClr val="000000"/>
              </a:solidFill>
            </a:endParaRPr>
          </a:p>
        </p:txBody>
      </p:sp>
      <p:cxnSp>
        <p:nvCxnSpPr>
          <p:cNvPr id="5" name="Connecteur droit avec flèche 4"/>
          <p:cNvCxnSpPr>
            <a:stCxn id="6" idx="0"/>
            <a:endCxn id="27" idx="2"/>
          </p:cNvCxnSpPr>
          <p:nvPr/>
        </p:nvCxnSpPr>
        <p:spPr>
          <a:xfrm flipH="1" flipV="1">
            <a:off x="3139607" y="3143754"/>
            <a:ext cx="862105" cy="1362761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>
            <a:stCxn id="10" idx="0"/>
            <a:endCxn id="28" idx="2"/>
          </p:cNvCxnSpPr>
          <p:nvPr/>
        </p:nvCxnSpPr>
        <p:spPr>
          <a:xfrm flipH="1" flipV="1">
            <a:off x="5423350" y="3122526"/>
            <a:ext cx="2081741" cy="1383989"/>
          </a:xfrm>
          <a:prstGeom prst="straightConnector1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>
            <a:stCxn id="6" idx="0"/>
            <a:endCxn id="26" idx="2"/>
          </p:cNvCxnSpPr>
          <p:nvPr/>
        </p:nvCxnSpPr>
        <p:spPr>
          <a:xfrm flipV="1">
            <a:off x="4001712" y="3141974"/>
            <a:ext cx="3620057" cy="1364541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4561245" y="2686912"/>
            <a:ext cx="1724210" cy="44612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0000"/>
                </a:solidFill>
              </a:rPr>
              <a:t>Host Linux Mail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277502" y="2686912"/>
            <a:ext cx="1724210" cy="44612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0000"/>
                </a:solidFill>
              </a:rPr>
              <a:t>Host </a:t>
            </a:r>
            <a:r>
              <a:rPr lang="fr-FR" dirty="0">
                <a:solidFill>
                  <a:srgbClr val="000000"/>
                </a:solidFill>
              </a:rPr>
              <a:t>Linux</a:t>
            </a:r>
            <a:r>
              <a:rPr lang="fr-FR" dirty="0" smtClean="0">
                <a:solidFill>
                  <a:srgbClr val="000000"/>
                </a:solidFill>
              </a:rPr>
              <a:t> </a:t>
            </a:r>
            <a:r>
              <a:rPr lang="fr-FR" dirty="0">
                <a:solidFill>
                  <a:srgbClr val="000000"/>
                </a:solidFill>
              </a:rPr>
              <a:t>Web</a:t>
            </a:r>
            <a:endParaRPr lang="fr-FR" dirty="0" smtClean="0">
              <a:solidFill>
                <a:srgbClr val="00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759664" y="2690721"/>
            <a:ext cx="1724210" cy="44612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0000"/>
                </a:solidFill>
              </a:rPr>
              <a:t>Host Linux </a:t>
            </a:r>
            <a:r>
              <a:rPr lang="fr-FR" dirty="0">
                <a:solidFill>
                  <a:srgbClr val="000000"/>
                </a:solidFill>
              </a:rPr>
              <a:t>Web</a:t>
            </a:r>
            <a:endParaRPr lang="fr-FR" dirty="0" smtClean="0">
              <a:solidFill>
                <a:srgbClr val="00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759664" y="2695848"/>
            <a:ext cx="1724210" cy="446126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4561245" y="2679649"/>
            <a:ext cx="1724210" cy="442877"/>
          </a:xfrm>
          <a:prstGeom prst="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2277502" y="2700877"/>
            <a:ext cx="1724210" cy="442877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Titre 3"/>
          <p:cNvSpPr txBox="1">
            <a:spLocks/>
          </p:cNvSpPr>
          <p:nvPr/>
        </p:nvSpPr>
        <p:spPr>
          <a:xfrm>
            <a:off x="1112998" y="850372"/>
            <a:ext cx="7310316" cy="1080028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algn="ctr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II.B) </a:t>
            </a:r>
            <a:r>
              <a:rPr lang="fr-FR" dirty="0" err="1" smtClean="0"/>
              <a:t>Zabbix</a:t>
            </a:r>
            <a:r>
              <a:rPr lang="fr-FR" dirty="0" smtClean="0"/>
              <a:t>, Configuration</a:t>
            </a:r>
            <a:endParaRPr lang="fr-FR" dirty="0"/>
          </a:p>
        </p:txBody>
      </p:sp>
      <p:graphicFrame>
        <p:nvGraphicFramePr>
          <p:cNvPr id="25" name="Diagramme 24"/>
          <p:cNvGraphicFramePr/>
          <p:nvPr>
            <p:extLst>
              <p:ext uri="{D42A27DB-BD31-4B8C-83A1-F6EECF244321}">
                <p14:modId xmlns:p14="http://schemas.microsoft.com/office/powerpoint/2010/main" val="2940822199"/>
              </p:ext>
            </p:extLst>
          </p:nvPr>
        </p:nvGraphicFramePr>
        <p:xfrm>
          <a:off x="1091362" y="6546732"/>
          <a:ext cx="6837519" cy="2550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79033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9" grpId="0" animBg="1"/>
      <p:bldP spid="10" grpId="0" animBg="1"/>
      <p:bldP spid="13" grpId="0" animBg="1"/>
      <p:bldP spid="13" grpId="1" animBg="1"/>
      <p:bldP spid="7" grpId="0" animBg="1"/>
      <p:bldP spid="7" grpId="1" animBg="1"/>
      <p:bldP spid="15" grpId="0" animBg="1"/>
      <p:bldP spid="15" grpId="1" animBg="1"/>
      <p:bldP spid="18" grpId="0" animBg="1"/>
      <p:bldP spid="20" grpId="0" animBg="1"/>
      <p:bldP spid="21" grpId="0" animBg="1"/>
      <p:bldP spid="26" grpId="0" animBg="1"/>
      <p:bldP spid="28" grpId="0" animBg="1"/>
      <p:bldP spid="2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-4170709" y="3814663"/>
            <a:ext cx="7310316" cy="1080028"/>
          </a:xfrm>
        </p:spPr>
        <p:txBody>
          <a:bodyPr/>
          <a:lstStyle/>
          <a:p>
            <a:r>
              <a:rPr lang="fr-FR" dirty="0" smtClean="0"/>
              <a:t>Imbrication de Template</a:t>
            </a:r>
            <a:endParaRPr lang="fr-FR" dirty="0"/>
          </a:p>
        </p:txBody>
      </p:sp>
      <p:sp>
        <p:nvSpPr>
          <p:cNvPr id="77" name="Rectangle 76"/>
          <p:cNvSpPr/>
          <p:nvPr/>
        </p:nvSpPr>
        <p:spPr>
          <a:xfrm>
            <a:off x="1953424" y="3142237"/>
            <a:ext cx="6892402" cy="306393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fr-FR" dirty="0"/>
              <a:t>Groupe </a:t>
            </a:r>
            <a:r>
              <a:rPr lang="fr-FR" dirty="0" err="1" smtClean="0"/>
              <a:t>Templates</a:t>
            </a:r>
            <a:r>
              <a:rPr lang="fr-FR" dirty="0" smtClean="0"/>
              <a:t> </a:t>
            </a:r>
            <a:r>
              <a:rPr lang="fr-FR" dirty="0"/>
              <a:t>Linux</a:t>
            </a:r>
          </a:p>
        </p:txBody>
      </p:sp>
      <p:sp>
        <p:nvSpPr>
          <p:cNvPr id="79" name="Rectangle 78"/>
          <p:cNvSpPr/>
          <p:nvPr/>
        </p:nvSpPr>
        <p:spPr>
          <a:xfrm>
            <a:off x="1953424" y="1868269"/>
            <a:ext cx="6892402" cy="11035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fr-FR" dirty="0" smtClean="0"/>
              <a:t>Groupe Hôtes Linux</a:t>
            </a:r>
            <a:endParaRPr lang="fr-FR" dirty="0"/>
          </a:p>
        </p:txBody>
      </p:sp>
      <p:sp>
        <p:nvSpPr>
          <p:cNvPr id="81" name="Rectangle 80"/>
          <p:cNvSpPr/>
          <p:nvPr/>
        </p:nvSpPr>
        <p:spPr>
          <a:xfrm>
            <a:off x="4561245" y="2259632"/>
            <a:ext cx="1724210" cy="53809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0000"/>
                </a:solidFill>
              </a:rPr>
              <a:t>Host Linux Mail</a:t>
            </a:r>
          </a:p>
        </p:txBody>
      </p:sp>
      <p:sp>
        <p:nvSpPr>
          <p:cNvPr id="82" name="Rectangle 81"/>
          <p:cNvSpPr/>
          <p:nvPr/>
        </p:nvSpPr>
        <p:spPr>
          <a:xfrm>
            <a:off x="2277502" y="2259632"/>
            <a:ext cx="1724210" cy="53809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0000"/>
                </a:solidFill>
              </a:rPr>
              <a:t>Host </a:t>
            </a:r>
            <a:r>
              <a:rPr lang="fr-FR" dirty="0">
                <a:solidFill>
                  <a:srgbClr val="000000"/>
                </a:solidFill>
              </a:rPr>
              <a:t>Linux</a:t>
            </a:r>
            <a:r>
              <a:rPr lang="fr-FR" dirty="0" smtClean="0">
                <a:solidFill>
                  <a:srgbClr val="000000"/>
                </a:solidFill>
              </a:rPr>
              <a:t> Web</a:t>
            </a:r>
          </a:p>
        </p:txBody>
      </p:sp>
      <p:sp>
        <p:nvSpPr>
          <p:cNvPr id="83" name="Rectangle 82"/>
          <p:cNvSpPr/>
          <p:nvPr/>
        </p:nvSpPr>
        <p:spPr>
          <a:xfrm>
            <a:off x="6759664" y="2259632"/>
            <a:ext cx="1724210" cy="53809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0000"/>
                </a:solidFill>
              </a:rPr>
              <a:t>Host Linux Web</a:t>
            </a:r>
          </a:p>
        </p:txBody>
      </p:sp>
      <p:sp>
        <p:nvSpPr>
          <p:cNvPr id="103" name="Rectangle 102"/>
          <p:cNvSpPr/>
          <p:nvPr/>
        </p:nvSpPr>
        <p:spPr>
          <a:xfrm>
            <a:off x="5476262" y="5150181"/>
            <a:ext cx="1618385" cy="100192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u="sng" dirty="0" smtClean="0"/>
              <a:t>Template Linux </a:t>
            </a:r>
            <a:r>
              <a:rPr lang="fr-FR" b="1" u="sng" dirty="0" err="1" smtClean="0"/>
              <a:t>ssh</a:t>
            </a:r>
            <a:r>
              <a:rPr lang="fr-FR" b="1" u="sng" dirty="0" smtClean="0"/>
              <a:t>:</a:t>
            </a:r>
          </a:p>
          <a:p>
            <a:pPr algn="ctr"/>
            <a:r>
              <a:rPr lang="fr-FR" dirty="0" smtClean="0"/>
              <a:t>SSH</a:t>
            </a:r>
            <a:endParaRPr lang="fr-FR" dirty="0"/>
          </a:p>
        </p:txBody>
      </p:sp>
      <p:sp>
        <p:nvSpPr>
          <p:cNvPr id="104" name="Rectangle 103"/>
          <p:cNvSpPr/>
          <p:nvPr/>
        </p:nvSpPr>
        <p:spPr>
          <a:xfrm>
            <a:off x="3762303" y="5150181"/>
            <a:ext cx="1618385" cy="100192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u="sng" dirty="0" smtClean="0"/>
              <a:t>Template Linux</a:t>
            </a:r>
          </a:p>
          <a:p>
            <a:pPr algn="ctr"/>
            <a:r>
              <a:rPr lang="fr-FR" dirty="0"/>
              <a:t>CPU</a:t>
            </a:r>
          </a:p>
          <a:p>
            <a:pPr algn="ctr"/>
            <a:r>
              <a:rPr lang="fr-FR" dirty="0" smtClean="0"/>
              <a:t>RAM</a:t>
            </a:r>
            <a:endParaRPr lang="fr-FR" dirty="0"/>
          </a:p>
        </p:txBody>
      </p:sp>
      <p:sp>
        <p:nvSpPr>
          <p:cNvPr id="105" name="Rectangle 104"/>
          <p:cNvSpPr/>
          <p:nvPr/>
        </p:nvSpPr>
        <p:spPr>
          <a:xfrm>
            <a:off x="7173292" y="5150181"/>
            <a:ext cx="1618385" cy="99620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u="sng" dirty="0" smtClean="0"/>
              <a:t>Template </a:t>
            </a:r>
            <a:r>
              <a:rPr lang="fr-FR" b="1" u="sng" dirty="0"/>
              <a:t>Linux </a:t>
            </a:r>
            <a:r>
              <a:rPr lang="fr-FR" b="1" u="sng" dirty="0" err="1" smtClean="0"/>
              <a:t>Postfix</a:t>
            </a:r>
            <a:r>
              <a:rPr lang="fr-FR" b="1" u="sng" dirty="0" smtClean="0"/>
              <a:t>:</a:t>
            </a:r>
          </a:p>
          <a:p>
            <a:pPr algn="ctr"/>
            <a:r>
              <a:rPr lang="fr-FR" dirty="0" err="1" smtClean="0"/>
              <a:t>Mailqueue</a:t>
            </a:r>
            <a:endParaRPr lang="fr-FR" dirty="0"/>
          </a:p>
        </p:txBody>
      </p:sp>
      <p:sp>
        <p:nvSpPr>
          <p:cNvPr id="112" name="Rectangle 111"/>
          <p:cNvSpPr/>
          <p:nvPr/>
        </p:nvSpPr>
        <p:spPr>
          <a:xfrm>
            <a:off x="2064207" y="5150181"/>
            <a:ext cx="1618385" cy="100192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u="sng" dirty="0" smtClean="0"/>
              <a:t>Template Linux apache:</a:t>
            </a:r>
          </a:p>
          <a:p>
            <a:pPr algn="ctr"/>
            <a:r>
              <a:rPr lang="fr-FR" dirty="0" smtClean="0"/>
              <a:t>apache</a:t>
            </a:r>
            <a:endParaRPr lang="fr-FR" dirty="0"/>
          </a:p>
        </p:txBody>
      </p:sp>
      <p:sp>
        <p:nvSpPr>
          <p:cNvPr id="116" name="Rectangle 115"/>
          <p:cNvSpPr/>
          <p:nvPr/>
        </p:nvSpPr>
        <p:spPr>
          <a:xfrm>
            <a:off x="3563216" y="3504587"/>
            <a:ext cx="1618385" cy="62015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u="sng" dirty="0" smtClean="0"/>
              <a:t>Template web</a:t>
            </a:r>
            <a:endParaRPr lang="fr-FR" dirty="0"/>
          </a:p>
        </p:txBody>
      </p:sp>
      <p:sp>
        <p:nvSpPr>
          <p:cNvPr id="117" name="Rectangle 116"/>
          <p:cNvSpPr/>
          <p:nvPr/>
        </p:nvSpPr>
        <p:spPr>
          <a:xfrm>
            <a:off x="6526308" y="3504587"/>
            <a:ext cx="1618385" cy="62015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u="sng" dirty="0" smtClean="0"/>
              <a:t>Template Mail</a:t>
            </a:r>
            <a:endParaRPr lang="fr-FR" dirty="0"/>
          </a:p>
        </p:txBody>
      </p:sp>
      <p:cxnSp>
        <p:nvCxnSpPr>
          <p:cNvPr id="119" name="Connecteur droit avec flèche 118"/>
          <p:cNvCxnSpPr>
            <a:stCxn id="105" idx="0"/>
            <a:endCxn id="117" idx="2"/>
          </p:cNvCxnSpPr>
          <p:nvPr/>
        </p:nvCxnSpPr>
        <p:spPr>
          <a:xfrm flipH="1" flipV="1">
            <a:off x="7335501" y="4124739"/>
            <a:ext cx="646984" cy="1025442"/>
          </a:xfrm>
          <a:prstGeom prst="straightConnector1">
            <a:avLst/>
          </a:prstGeom>
          <a:ln>
            <a:prstDash val="dash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Connecteur droit avec flèche 123"/>
          <p:cNvCxnSpPr>
            <a:stCxn id="103" idx="0"/>
            <a:endCxn id="117" idx="2"/>
          </p:cNvCxnSpPr>
          <p:nvPr/>
        </p:nvCxnSpPr>
        <p:spPr>
          <a:xfrm flipV="1">
            <a:off x="6285455" y="4124739"/>
            <a:ext cx="1050046" cy="1025442"/>
          </a:xfrm>
          <a:prstGeom prst="straightConnector1">
            <a:avLst/>
          </a:prstGeom>
          <a:ln>
            <a:prstDash val="dash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Connecteur droit avec flèche 124"/>
          <p:cNvCxnSpPr>
            <a:stCxn id="117" idx="0"/>
          </p:cNvCxnSpPr>
          <p:nvPr/>
        </p:nvCxnSpPr>
        <p:spPr>
          <a:xfrm flipH="1" flipV="1">
            <a:off x="5423350" y="2822426"/>
            <a:ext cx="1912151" cy="6821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Connecteur droit avec flèche 125"/>
          <p:cNvCxnSpPr>
            <a:stCxn id="104" idx="0"/>
            <a:endCxn id="117" idx="2"/>
          </p:cNvCxnSpPr>
          <p:nvPr/>
        </p:nvCxnSpPr>
        <p:spPr>
          <a:xfrm flipV="1">
            <a:off x="4571496" y="4124739"/>
            <a:ext cx="2764005" cy="1025442"/>
          </a:xfrm>
          <a:prstGeom prst="straightConnector1">
            <a:avLst/>
          </a:prstGeom>
          <a:ln>
            <a:prstDash val="dash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Connecteur droit avec flèche 134"/>
          <p:cNvCxnSpPr>
            <a:stCxn id="112" idx="0"/>
            <a:endCxn id="116" idx="2"/>
          </p:cNvCxnSpPr>
          <p:nvPr/>
        </p:nvCxnSpPr>
        <p:spPr>
          <a:xfrm flipV="1">
            <a:off x="2873400" y="4124739"/>
            <a:ext cx="1499009" cy="1025442"/>
          </a:xfrm>
          <a:prstGeom prst="straightConnector1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prstDash val="dash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8" name="Connecteur droit avec flèche 137"/>
          <p:cNvCxnSpPr/>
          <p:nvPr/>
        </p:nvCxnSpPr>
        <p:spPr>
          <a:xfrm flipH="1" flipV="1">
            <a:off x="4372408" y="4124739"/>
            <a:ext cx="1913046" cy="1025442"/>
          </a:xfrm>
          <a:prstGeom prst="straightConnector1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prstDash val="dash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Connecteur droit avec flèche 138"/>
          <p:cNvCxnSpPr>
            <a:stCxn id="104" idx="0"/>
            <a:endCxn id="116" idx="2"/>
          </p:cNvCxnSpPr>
          <p:nvPr/>
        </p:nvCxnSpPr>
        <p:spPr>
          <a:xfrm flipH="1" flipV="1">
            <a:off x="4372409" y="4124739"/>
            <a:ext cx="199087" cy="1025442"/>
          </a:xfrm>
          <a:prstGeom prst="straightConnector1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prstDash val="dash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Connecteur droit avec flèche 146"/>
          <p:cNvCxnSpPr>
            <a:stCxn id="116" idx="0"/>
          </p:cNvCxnSpPr>
          <p:nvPr/>
        </p:nvCxnSpPr>
        <p:spPr>
          <a:xfrm flipH="1" flipV="1">
            <a:off x="3139607" y="2820591"/>
            <a:ext cx="1232802" cy="683996"/>
          </a:xfrm>
          <a:prstGeom prst="straightConnector1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1" name="Connecteur droit avec flèche 150"/>
          <p:cNvCxnSpPr>
            <a:stCxn id="116" idx="0"/>
          </p:cNvCxnSpPr>
          <p:nvPr/>
        </p:nvCxnSpPr>
        <p:spPr>
          <a:xfrm flipV="1">
            <a:off x="4372409" y="2797722"/>
            <a:ext cx="3249360" cy="706865"/>
          </a:xfrm>
          <a:prstGeom prst="straightConnector1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6" name="Rectangle 155"/>
          <p:cNvSpPr/>
          <p:nvPr/>
        </p:nvSpPr>
        <p:spPr>
          <a:xfrm>
            <a:off x="4571496" y="2270661"/>
            <a:ext cx="1724210" cy="548097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7" name="Rectangle 156"/>
          <p:cNvSpPr/>
          <p:nvPr/>
        </p:nvSpPr>
        <p:spPr>
          <a:xfrm>
            <a:off x="2277502" y="2274329"/>
            <a:ext cx="1724210" cy="551765"/>
          </a:xfrm>
          <a:prstGeom prst="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8" name="Rectangle 157"/>
          <p:cNvSpPr/>
          <p:nvPr/>
        </p:nvSpPr>
        <p:spPr>
          <a:xfrm>
            <a:off x="6762956" y="2245955"/>
            <a:ext cx="1724210" cy="551765"/>
          </a:xfrm>
          <a:prstGeom prst="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Titre 3"/>
          <p:cNvSpPr txBox="1">
            <a:spLocks/>
          </p:cNvSpPr>
          <p:nvPr/>
        </p:nvSpPr>
        <p:spPr>
          <a:xfrm>
            <a:off x="1112998" y="850372"/>
            <a:ext cx="7310316" cy="1080028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algn="ctr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II.B) </a:t>
            </a:r>
            <a:r>
              <a:rPr lang="fr-FR" dirty="0" err="1" smtClean="0"/>
              <a:t>Zabbix</a:t>
            </a:r>
            <a:r>
              <a:rPr lang="fr-FR" dirty="0" smtClean="0"/>
              <a:t>, Configuration </a:t>
            </a:r>
            <a:r>
              <a:rPr lang="fr-FR" sz="1800" dirty="0" smtClean="0"/>
              <a:t>(Imbrication de </a:t>
            </a:r>
            <a:r>
              <a:rPr lang="fr-FR" sz="1800" dirty="0" err="1" smtClean="0"/>
              <a:t>template</a:t>
            </a:r>
            <a:r>
              <a:rPr lang="fr-FR" sz="1500" dirty="0" smtClean="0"/>
              <a:t>)</a:t>
            </a:r>
            <a:endParaRPr lang="fr-FR" sz="1500" dirty="0"/>
          </a:p>
        </p:txBody>
      </p:sp>
      <p:graphicFrame>
        <p:nvGraphicFramePr>
          <p:cNvPr id="28" name="Diagramme 27"/>
          <p:cNvGraphicFramePr/>
          <p:nvPr>
            <p:extLst>
              <p:ext uri="{D42A27DB-BD31-4B8C-83A1-F6EECF244321}">
                <p14:modId xmlns:p14="http://schemas.microsoft.com/office/powerpoint/2010/main" val="2940822199"/>
              </p:ext>
            </p:extLst>
          </p:nvPr>
        </p:nvGraphicFramePr>
        <p:xfrm>
          <a:off x="1091362" y="6546732"/>
          <a:ext cx="6837519" cy="2550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1568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  <p:bldP spid="104" grpId="0" animBg="1"/>
      <p:bldP spid="105" grpId="0" animBg="1"/>
      <p:bldP spid="112" grpId="0" animBg="1"/>
      <p:bldP spid="116" grpId="0" animBg="1"/>
      <p:bldP spid="117" grpId="0" animBg="1"/>
      <p:bldP spid="156" grpId="0" animBg="1"/>
      <p:bldP spid="157" grpId="0" animBg="1"/>
      <p:bldP spid="15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634037" y="1868268"/>
            <a:ext cx="2960726" cy="19417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fr-FR" dirty="0"/>
              <a:t>Groupe </a:t>
            </a:r>
            <a:r>
              <a:rPr lang="fr-FR" dirty="0" err="1" smtClean="0"/>
              <a:t>Templates</a:t>
            </a:r>
            <a:r>
              <a:rPr lang="fr-FR" dirty="0" smtClean="0"/>
              <a:t> </a:t>
            </a:r>
            <a:r>
              <a:rPr lang="fr-FR" dirty="0"/>
              <a:t>Linux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99DF-A345-3E41-A146-9766BB8E198A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084665" y="2198651"/>
            <a:ext cx="2068996" cy="152852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u="sng" dirty="0" smtClean="0"/>
              <a:t>Template Linux Web</a:t>
            </a:r>
            <a:r>
              <a:rPr lang="fr-FR" dirty="0" smtClean="0"/>
              <a:t>:</a:t>
            </a:r>
          </a:p>
          <a:p>
            <a:pPr algn="ctr"/>
            <a:r>
              <a:rPr lang="fr-FR" dirty="0"/>
              <a:t>CPU</a:t>
            </a:r>
          </a:p>
          <a:p>
            <a:pPr algn="ctr"/>
            <a:r>
              <a:rPr lang="fr-FR" dirty="0"/>
              <a:t>RAM</a:t>
            </a:r>
          </a:p>
          <a:p>
            <a:pPr algn="ctr"/>
            <a:r>
              <a:rPr lang="fr-FR" dirty="0" smtClean="0"/>
              <a:t>SSH</a:t>
            </a:r>
          </a:p>
          <a:p>
            <a:pPr algn="ctr"/>
            <a:r>
              <a:rPr lang="fr-FR" dirty="0" smtClean="0"/>
              <a:t>apache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1953423" y="1868268"/>
            <a:ext cx="2780501" cy="19417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fr-FR" dirty="0" smtClean="0"/>
              <a:t>Groupe Hôtes Linux</a:t>
            </a:r>
            <a:endParaRPr lang="fr-FR" dirty="0"/>
          </a:p>
        </p:txBody>
      </p:sp>
      <p:cxnSp>
        <p:nvCxnSpPr>
          <p:cNvPr id="5" name="Connecteur droit avec flèche 4"/>
          <p:cNvCxnSpPr>
            <a:stCxn id="6" idx="1"/>
            <a:endCxn id="20" idx="3"/>
          </p:cNvCxnSpPr>
          <p:nvPr/>
        </p:nvCxnSpPr>
        <p:spPr>
          <a:xfrm flipH="1">
            <a:off x="4204098" y="2962914"/>
            <a:ext cx="1880567" cy="0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2479888" y="2739851"/>
            <a:ext cx="1724210" cy="44612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Host </a:t>
            </a:r>
            <a:r>
              <a:rPr lang="fr-FR" dirty="0"/>
              <a:t>Linux</a:t>
            </a:r>
            <a:r>
              <a:rPr lang="fr-FR" dirty="0" smtClean="0"/>
              <a:t> </a:t>
            </a:r>
            <a:r>
              <a:rPr lang="fr-FR" dirty="0"/>
              <a:t>Web</a:t>
            </a:r>
            <a:endParaRPr lang="fr-FR" dirty="0" smtClean="0"/>
          </a:p>
        </p:txBody>
      </p:sp>
      <p:sp>
        <p:nvSpPr>
          <p:cNvPr id="27" name="Rectangle 26"/>
          <p:cNvSpPr/>
          <p:nvPr/>
        </p:nvSpPr>
        <p:spPr>
          <a:xfrm>
            <a:off x="2481568" y="2743100"/>
            <a:ext cx="1724210" cy="442877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/>
          <p:cNvSpPr/>
          <p:nvPr/>
        </p:nvSpPr>
        <p:spPr>
          <a:xfrm>
            <a:off x="6728530" y="3389596"/>
            <a:ext cx="771740" cy="298828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/>
          <p:cNvSpPr/>
          <p:nvPr/>
        </p:nvSpPr>
        <p:spPr>
          <a:xfrm>
            <a:off x="2446158" y="4036089"/>
            <a:ext cx="5772150" cy="21832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fr-FR" dirty="0" smtClean="0"/>
              <a:t>Trigger :</a:t>
            </a:r>
          </a:p>
          <a:p>
            <a:pPr algn="ctr"/>
            <a:endParaRPr lang="fr-FR" dirty="0"/>
          </a:p>
          <a:p>
            <a:pPr algn="ctr"/>
            <a:endParaRPr lang="fr-FR" dirty="0"/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166" y="4380093"/>
            <a:ext cx="5591175" cy="310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13" t="992" r="15673"/>
          <a:stretch/>
        </p:blipFill>
        <p:spPr bwMode="auto">
          <a:xfrm>
            <a:off x="2591241" y="4383182"/>
            <a:ext cx="638175" cy="307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" name="ZoneTexte 47"/>
          <p:cNvSpPr txBox="1"/>
          <p:nvPr/>
        </p:nvSpPr>
        <p:spPr>
          <a:xfrm>
            <a:off x="3453346" y="4380093"/>
            <a:ext cx="4764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Si service Apache est down pendant plus de 3 minutes</a:t>
            </a:r>
            <a:endParaRPr lang="fr-FR" dirty="0"/>
          </a:p>
        </p:txBody>
      </p:sp>
      <p:sp>
        <p:nvSpPr>
          <p:cNvPr id="50" name="ZoneTexte 49"/>
          <p:cNvSpPr txBox="1"/>
          <p:nvPr/>
        </p:nvSpPr>
        <p:spPr>
          <a:xfrm>
            <a:off x="3405721" y="5248277"/>
            <a:ext cx="4764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Si la charge CPU est supérieure à 90 %</a:t>
            </a:r>
            <a:endParaRPr lang="fr-FR" dirty="0"/>
          </a:p>
        </p:txBody>
      </p:sp>
      <p:sp>
        <p:nvSpPr>
          <p:cNvPr id="51" name="ZoneTexte 50"/>
          <p:cNvSpPr txBox="1"/>
          <p:nvPr/>
        </p:nvSpPr>
        <p:spPr>
          <a:xfrm>
            <a:off x="3405721" y="4802282"/>
            <a:ext cx="4764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Si la charge CPU est supérieure à 7</a:t>
            </a:r>
            <a:r>
              <a:rPr lang="fr-FR" dirty="0" smtClean="0"/>
              <a:t>0 </a:t>
            </a:r>
            <a:r>
              <a:rPr lang="fr-FR" dirty="0"/>
              <a:t>%</a:t>
            </a:r>
          </a:p>
        </p:txBody>
      </p:sp>
      <p:sp>
        <p:nvSpPr>
          <p:cNvPr id="52" name="ZoneTexte 51"/>
          <p:cNvSpPr txBox="1"/>
          <p:nvPr/>
        </p:nvSpPr>
        <p:spPr>
          <a:xfrm>
            <a:off x="3405721" y="5688027"/>
            <a:ext cx="4764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Si service SSH est down pendant plus de 3 minutes</a:t>
            </a:r>
            <a:endParaRPr lang="fr-FR" dirty="0"/>
          </a:p>
        </p:txBody>
      </p:sp>
      <p:pic>
        <p:nvPicPr>
          <p:cNvPr id="5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68" r="42561"/>
          <a:stretch/>
        </p:blipFill>
        <p:spPr bwMode="auto">
          <a:xfrm>
            <a:off x="2506402" y="4821332"/>
            <a:ext cx="892969" cy="310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13" t="992" r="15673"/>
          <a:stretch/>
        </p:blipFill>
        <p:spPr bwMode="auto">
          <a:xfrm>
            <a:off x="2589561" y="5259888"/>
            <a:ext cx="638175" cy="307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13" t="992" r="15673"/>
          <a:stretch/>
        </p:blipFill>
        <p:spPr bwMode="auto">
          <a:xfrm>
            <a:off x="2587881" y="5764307"/>
            <a:ext cx="638175" cy="307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3" name="Connecteur droit avec flèche 32"/>
          <p:cNvCxnSpPr>
            <a:stCxn id="32" idx="2"/>
            <a:endCxn id="34" idx="0"/>
          </p:cNvCxnSpPr>
          <p:nvPr/>
        </p:nvCxnSpPr>
        <p:spPr>
          <a:xfrm flipH="1">
            <a:off x="5332233" y="3688424"/>
            <a:ext cx="1782167" cy="347665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3" name="Titre 3"/>
          <p:cNvSpPr txBox="1">
            <a:spLocks/>
          </p:cNvSpPr>
          <p:nvPr/>
        </p:nvSpPr>
        <p:spPr>
          <a:xfrm>
            <a:off x="1112998" y="850372"/>
            <a:ext cx="7310316" cy="1080028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algn="ctr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II.B) </a:t>
            </a:r>
            <a:r>
              <a:rPr lang="fr-FR" dirty="0" err="1" smtClean="0"/>
              <a:t>Zabbix</a:t>
            </a:r>
            <a:r>
              <a:rPr lang="fr-FR" dirty="0" smtClean="0"/>
              <a:t>, Configuration</a:t>
            </a:r>
            <a:endParaRPr lang="fr-FR" sz="1500" dirty="0"/>
          </a:p>
        </p:txBody>
      </p:sp>
      <p:graphicFrame>
        <p:nvGraphicFramePr>
          <p:cNvPr id="25" name="Diagramme 24"/>
          <p:cNvGraphicFramePr/>
          <p:nvPr>
            <p:extLst>
              <p:ext uri="{D42A27DB-BD31-4B8C-83A1-F6EECF244321}">
                <p14:modId xmlns:p14="http://schemas.microsoft.com/office/powerpoint/2010/main" val="2940822199"/>
              </p:ext>
            </p:extLst>
          </p:nvPr>
        </p:nvGraphicFramePr>
        <p:xfrm>
          <a:off x="1091362" y="6546732"/>
          <a:ext cx="6837519" cy="2550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92348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4" grpId="0" animBg="1"/>
      <p:bldP spid="48" grpId="0"/>
      <p:bldP spid="50" grpId="0"/>
      <p:bldP spid="51" grpId="0"/>
      <p:bldP spid="5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99DF-A345-3E41-A146-9766BB8E198A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019190" y="1868268"/>
            <a:ext cx="2225912" cy="19417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fr-FR" dirty="0"/>
              <a:t>Groupe </a:t>
            </a:r>
            <a:r>
              <a:rPr lang="fr-FR" dirty="0" err="1" smtClean="0"/>
              <a:t>Templates</a:t>
            </a:r>
            <a:r>
              <a:rPr lang="fr-FR" dirty="0" smtClean="0"/>
              <a:t> </a:t>
            </a:r>
            <a:r>
              <a:rPr lang="fr-FR" dirty="0"/>
              <a:t>Linux</a:t>
            </a:r>
          </a:p>
        </p:txBody>
      </p:sp>
      <p:sp>
        <p:nvSpPr>
          <p:cNvPr id="6" name="Rectangle 5"/>
          <p:cNvSpPr/>
          <p:nvPr/>
        </p:nvSpPr>
        <p:spPr>
          <a:xfrm>
            <a:off x="4079184" y="2206653"/>
            <a:ext cx="2068996" cy="152852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u="sng" dirty="0" smtClean="0"/>
              <a:t>Template Linux Web</a:t>
            </a:r>
            <a:r>
              <a:rPr lang="fr-FR" dirty="0" smtClean="0"/>
              <a:t>:</a:t>
            </a:r>
          </a:p>
          <a:p>
            <a:pPr algn="ctr"/>
            <a:r>
              <a:rPr lang="fr-FR" dirty="0"/>
              <a:t>CPU</a:t>
            </a:r>
          </a:p>
          <a:p>
            <a:pPr algn="ctr"/>
            <a:r>
              <a:rPr lang="fr-FR" dirty="0"/>
              <a:t>RAM</a:t>
            </a:r>
          </a:p>
          <a:p>
            <a:pPr algn="ctr"/>
            <a:r>
              <a:rPr lang="fr-FR" dirty="0" smtClean="0"/>
              <a:t>SSH</a:t>
            </a:r>
          </a:p>
          <a:p>
            <a:pPr algn="ctr"/>
            <a:r>
              <a:rPr lang="fr-FR" dirty="0" smtClean="0"/>
              <a:t>apache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1651855" y="1868268"/>
            <a:ext cx="1996007" cy="19417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fr-FR" dirty="0" smtClean="0"/>
              <a:t>Groupe Hôtes Linux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1746655" y="2739850"/>
            <a:ext cx="1724210" cy="44612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Host </a:t>
            </a:r>
            <a:r>
              <a:rPr lang="fr-FR" dirty="0"/>
              <a:t>Linux</a:t>
            </a:r>
            <a:r>
              <a:rPr lang="fr-FR" dirty="0" smtClean="0"/>
              <a:t> </a:t>
            </a:r>
            <a:r>
              <a:rPr lang="fr-FR" dirty="0"/>
              <a:t>Web</a:t>
            </a:r>
            <a:endParaRPr lang="fr-FR" dirty="0" smtClean="0"/>
          </a:p>
        </p:txBody>
      </p:sp>
      <p:sp>
        <p:nvSpPr>
          <p:cNvPr id="10" name="Rectangle 9"/>
          <p:cNvSpPr/>
          <p:nvPr/>
        </p:nvSpPr>
        <p:spPr>
          <a:xfrm>
            <a:off x="1743295" y="2749478"/>
            <a:ext cx="1724210" cy="442877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727812" y="2568102"/>
            <a:ext cx="771740" cy="1120322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6682901" y="1879268"/>
            <a:ext cx="1988825" cy="19307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fr-FR" dirty="0" smtClean="0"/>
              <a:t>Trigger :</a:t>
            </a:r>
          </a:p>
          <a:p>
            <a:pPr algn="ctr"/>
            <a:endParaRPr lang="fr-FR" dirty="0"/>
          </a:p>
          <a:p>
            <a:pPr algn="ctr"/>
            <a:endParaRPr lang="fr-FR" dirty="0"/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13" t="992" r="15673"/>
          <a:stretch/>
        </p:blipFill>
        <p:spPr bwMode="auto">
          <a:xfrm>
            <a:off x="7319327" y="2254974"/>
            <a:ext cx="638175" cy="307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68" r="42561"/>
          <a:stretch/>
        </p:blipFill>
        <p:spPr bwMode="auto">
          <a:xfrm>
            <a:off x="7230828" y="3020791"/>
            <a:ext cx="892969" cy="310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13" t="992" r="15673"/>
          <a:stretch/>
        </p:blipFill>
        <p:spPr bwMode="auto">
          <a:xfrm>
            <a:off x="7317647" y="2655024"/>
            <a:ext cx="638175" cy="307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13" t="992" r="15673"/>
          <a:stretch/>
        </p:blipFill>
        <p:spPr bwMode="auto">
          <a:xfrm>
            <a:off x="7317646" y="3390019"/>
            <a:ext cx="638175" cy="307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Connecteur droit avec flèche 7"/>
          <p:cNvCxnSpPr>
            <a:stCxn id="6" idx="1"/>
            <a:endCxn id="9" idx="3"/>
          </p:cNvCxnSpPr>
          <p:nvPr/>
        </p:nvCxnSpPr>
        <p:spPr>
          <a:xfrm flipH="1" flipV="1">
            <a:off x="3470865" y="2962913"/>
            <a:ext cx="608319" cy="8003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>
            <a:stCxn id="11" idx="3"/>
            <a:endCxn id="13" idx="1"/>
          </p:cNvCxnSpPr>
          <p:nvPr/>
        </p:nvCxnSpPr>
        <p:spPr>
          <a:xfrm flipV="1">
            <a:off x="5499552" y="2844634"/>
            <a:ext cx="1183349" cy="283629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746655" y="3962400"/>
            <a:ext cx="6794299" cy="234526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fr-FR" dirty="0" smtClean="0"/>
              <a:t>Action :</a:t>
            </a:r>
            <a:endParaRPr lang="fr-FR" dirty="0"/>
          </a:p>
        </p:txBody>
      </p:sp>
      <p:sp>
        <p:nvSpPr>
          <p:cNvPr id="20" name="Espace réservé du contenu 1"/>
          <p:cNvSpPr txBox="1">
            <a:spLocks/>
          </p:cNvSpPr>
          <p:nvPr/>
        </p:nvSpPr>
        <p:spPr>
          <a:xfrm>
            <a:off x="72197" y="4231532"/>
            <a:ext cx="1914981" cy="2186054"/>
          </a:xfrm>
          <a:prstGeom prst="rect">
            <a:avLst/>
          </a:prstGeom>
        </p:spPr>
        <p:txBody>
          <a:bodyPr vert="horz"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62C4DD"/>
              </a:buClr>
              <a:buSzPct val="120000"/>
              <a:buFont typeface="Wingdings" charset="2"/>
              <a:buChar char="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62C4DD"/>
              </a:buClr>
              <a:buSzPct val="100000"/>
              <a:buFont typeface="Wingdings" charset="2"/>
              <a:buChar char="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62C4DD"/>
              </a:buClr>
              <a:buSzPct val="70000"/>
              <a:buFont typeface="Wingdings" charset="2"/>
              <a:buChar char="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62C4DD"/>
              </a:buClr>
              <a:buSzPct val="100000"/>
              <a:buFont typeface="Wingdings" charset="2"/>
              <a:buChar char="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62C4DD"/>
              </a:buClr>
              <a:buSzPct val="100000"/>
              <a:buFont typeface="Wingdings" charset="2"/>
              <a:buChar char="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E-mail</a:t>
            </a:r>
          </a:p>
          <a:p>
            <a:r>
              <a:rPr lang="fr-FR" dirty="0" smtClean="0"/>
              <a:t>Sms</a:t>
            </a:r>
          </a:p>
          <a:p>
            <a:r>
              <a:rPr lang="fr-FR" dirty="0" err="1" smtClean="0"/>
              <a:t>Jabber</a:t>
            </a:r>
            <a:endParaRPr lang="fr-FR" dirty="0" smtClean="0"/>
          </a:p>
          <a:p>
            <a:r>
              <a:rPr lang="fr-FR" dirty="0" smtClean="0"/>
              <a:t>Exécution de commande</a:t>
            </a:r>
          </a:p>
          <a:p>
            <a:endParaRPr lang="fr-FR" dirty="0" smtClean="0"/>
          </a:p>
          <a:p>
            <a:endParaRPr lang="fr-FR" dirty="0"/>
          </a:p>
        </p:txBody>
      </p:sp>
      <p:cxnSp>
        <p:nvCxnSpPr>
          <p:cNvPr id="15" name="Connecteur droit avec flèche 14"/>
          <p:cNvCxnSpPr>
            <a:endCxn id="18" idx="0"/>
          </p:cNvCxnSpPr>
          <p:nvPr/>
        </p:nvCxnSpPr>
        <p:spPr>
          <a:xfrm flipH="1">
            <a:off x="5143805" y="3809999"/>
            <a:ext cx="1539096" cy="1524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4" name="Titre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0" tIns="0" rIns="0" bIns="0" anchor="ctr" anchorCtr="0"/>
          <a:lstStyle>
            <a:lvl1pPr algn="ctr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II.B) </a:t>
            </a:r>
            <a:r>
              <a:rPr lang="fr-FR" dirty="0" err="1" smtClean="0"/>
              <a:t>Zabbix</a:t>
            </a:r>
            <a:r>
              <a:rPr lang="fr-FR" dirty="0" smtClean="0"/>
              <a:t>, Configuration</a:t>
            </a:r>
            <a:endParaRPr lang="fr-FR" sz="1500" dirty="0"/>
          </a:p>
        </p:txBody>
      </p:sp>
      <p:graphicFrame>
        <p:nvGraphicFramePr>
          <p:cNvPr id="26" name="Diagramme 25"/>
          <p:cNvGraphicFramePr/>
          <p:nvPr>
            <p:extLst>
              <p:ext uri="{D42A27DB-BD31-4B8C-83A1-F6EECF244321}">
                <p14:modId xmlns:p14="http://schemas.microsoft.com/office/powerpoint/2010/main" val="2940822199"/>
              </p:ext>
            </p:extLst>
          </p:nvPr>
        </p:nvGraphicFramePr>
        <p:xfrm>
          <a:off x="1091362" y="6546732"/>
          <a:ext cx="6837519" cy="2550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584"/>
          <a:stretch/>
        </p:blipFill>
        <p:spPr bwMode="auto">
          <a:xfrm>
            <a:off x="1920233" y="4463086"/>
            <a:ext cx="6620721" cy="1616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2659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99DF-A345-3E41-A146-9766BB8E198A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13" name="Chevron 12"/>
          <p:cNvSpPr/>
          <p:nvPr/>
        </p:nvSpPr>
        <p:spPr>
          <a:xfrm>
            <a:off x="5448764" y="4643020"/>
            <a:ext cx="906780" cy="419100"/>
          </a:xfrm>
          <a:prstGeom prst="chevro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30 min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6184572" y="4643020"/>
            <a:ext cx="1603996" cy="419100"/>
          </a:xfrm>
          <a:prstGeom prst="chevron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1 </a:t>
            </a:r>
            <a:r>
              <a:rPr lang="fr-FR" dirty="0" smtClean="0">
                <a:solidFill>
                  <a:schemeClr val="tx1"/>
                </a:solidFill>
              </a:rPr>
              <a:t>heure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7618088" y="4643020"/>
            <a:ext cx="1641140" cy="419100"/>
          </a:xfrm>
          <a:prstGeom prst="chevron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1 heure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8" name="Chevron 17"/>
          <p:cNvSpPr/>
          <p:nvPr/>
        </p:nvSpPr>
        <p:spPr>
          <a:xfrm>
            <a:off x="9077796" y="4643020"/>
            <a:ext cx="906780" cy="419100"/>
          </a:xfrm>
          <a:prstGeom prst="chevron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9" name="Explosion 1 18"/>
          <p:cNvSpPr/>
          <p:nvPr/>
        </p:nvSpPr>
        <p:spPr>
          <a:xfrm>
            <a:off x="40061" y="4685836"/>
            <a:ext cx="444737" cy="376284"/>
          </a:xfrm>
          <a:prstGeom prst="irregularSeal1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Chevron 19"/>
          <p:cNvSpPr/>
          <p:nvPr/>
        </p:nvSpPr>
        <p:spPr>
          <a:xfrm>
            <a:off x="4720590" y="4643020"/>
            <a:ext cx="906780" cy="419100"/>
          </a:xfrm>
          <a:prstGeom prst="chevro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30 min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21" name="Chevron 20"/>
          <p:cNvSpPr/>
          <p:nvPr/>
        </p:nvSpPr>
        <p:spPr>
          <a:xfrm>
            <a:off x="3984796" y="4643020"/>
            <a:ext cx="906780" cy="419100"/>
          </a:xfrm>
          <a:prstGeom prst="chevro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30 min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22" name="Chevron 21"/>
          <p:cNvSpPr/>
          <p:nvPr/>
        </p:nvSpPr>
        <p:spPr>
          <a:xfrm>
            <a:off x="3249002" y="4643020"/>
            <a:ext cx="906780" cy="419100"/>
          </a:xfrm>
          <a:prstGeom prst="chevro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30 min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1776762" y="4643020"/>
            <a:ext cx="906780" cy="419100"/>
          </a:xfrm>
          <a:prstGeom prst="chevr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30</a:t>
            </a:r>
            <a:r>
              <a:rPr lang="fr-FR" sz="1100" dirty="0">
                <a:solidFill>
                  <a:schemeClr val="tx1"/>
                </a:solidFill>
              </a:rPr>
              <a:t> </a:t>
            </a:r>
            <a:r>
              <a:rPr lang="fr-FR" sz="1400" dirty="0" smtClean="0">
                <a:solidFill>
                  <a:schemeClr val="tx1"/>
                </a:solidFill>
              </a:rPr>
              <a:t>min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4" name="Chevron 23"/>
          <p:cNvSpPr/>
          <p:nvPr/>
        </p:nvSpPr>
        <p:spPr>
          <a:xfrm>
            <a:off x="1044182" y="4643020"/>
            <a:ext cx="906780" cy="419100"/>
          </a:xfrm>
          <a:prstGeom prst="chevr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30</a:t>
            </a:r>
            <a:r>
              <a:rPr lang="fr-FR" sz="1100" dirty="0">
                <a:solidFill>
                  <a:schemeClr val="tx1"/>
                </a:solidFill>
              </a:rPr>
              <a:t> </a:t>
            </a:r>
            <a:r>
              <a:rPr lang="fr-FR" sz="1400" dirty="0" smtClean="0">
                <a:solidFill>
                  <a:schemeClr val="tx1"/>
                </a:solidFill>
              </a:rPr>
              <a:t>min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5" name="Chevron 24"/>
          <p:cNvSpPr/>
          <p:nvPr/>
        </p:nvSpPr>
        <p:spPr>
          <a:xfrm>
            <a:off x="311602" y="4643020"/>
            <a:ext cx="906780" cy="419100"/>
          </a:xfrm>
          <a:prstGeom prst="chevr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30</a:t>
            </a:r>
            <a:r>
              <a:rPr lang="fr-FR" sz="1100" dirty="0">
                <a:solidFill>
                  <a:schemeClr val="tx1"/>
                </a:solidFill>
              </a:rPr>
              <a:t> </a:t>
            </a:r>
            <a:r>
              <a:rPr lang="fr-FR" sz="1400" dirty="0" smtClean="0">
                <a:solidFill>
                  <a:schemeClr val="tx1"/>
                </a:solidFill>
              </a:rPr>
              <a:t>min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video\Pictures\mail-veuillez-envoyer-icone-5606-4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89" y="4239795"/>
            <a:ext cx="40322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video\Pictures\mail-veuillez-envoyer-icone-5606-4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57" y="4239794"/>
            <a:ext cx="40322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:\Users\video\Pictures\mail-veuillez-envoyer-icone-5606-4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195" y="4236299"/>
            <a:ext cx="40322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C:\Users\video\Pictures\mail-veuillez-envoyer-icone-5606-4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713" y="4225184"/>
            <a:ext cx="40322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Chevron 30"/>
          <p:cNvSpPr/>
          <p:nvPr/>
        </p:nvSpPr>
        <p:spPr>
          <a:xfrm>
            <a:off x="2515106" y="4643020"/>
            <a:ext cx="906780" cy="419100"/>
          </a:xfrm>
          <a:prstGeom prst="chevr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30</a:t>
            </a:r>
            <a:r>
              <a:rPr lang="fr-FR" sz="1100" dirty="0">
                <a:solidFill>
                  <a:schemeClr val="tx1"/>
                </a:solidFill>
              </a:rPr>
              <a:t> </a:t>
            </a:r>
            <a:r>
              <a:rPr lang="fr-FR" sz="1400" dirty="0" smtClean="0">
                <a:solidFill>
                  <a:schemeClr val="tx1"/>
                </a:solidFill>
              </a:rPr>
              <a:t>min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1027" name="Picture 3" descr="C:\Users\video\Pictures\appel-telephone-icone-5460-12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980" y="4201688"/>
            <a:ext cx="450215" cy="450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" descr="C:\Users\video\Pictures\appel-telephone-icone-5460-12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4110" y="4192805"/>
            <a:ext cx="450215" cy="450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video\Pictures\blog-modifier-message-sms-icone-6782-48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597" y="4243915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C:\Users\video\Pictures\blog-modifier-message-sms-icone-6782-48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208" y="4240463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C:\Users\video\Pictures\blog-modifier-message-sms-icone-6782-48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791" y="4243915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C:\Users\video\Pictures\blog-modifier-message-sms-icone-6782-48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402" y="4240463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" descr="C:\Users\video\Pictures\appel-telephone-icone-5460-12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620" y="4233430"/>
            <a:ext cx="450215" cy="450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457" y="2244927"/>
            <a:ext cx="7681844" cy="1378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Connecteur droit avec flèche 9"/>
          <p:cNvCxnSpPr/>
          <p:nvPr/>
        </p:nvCxnSpPr>
        <p:spPr>
          <a:xfrm>
            <a:off x="262429" y="5690681"/>
            <a:ext cx="8996799" cy="0"/>
          </a:xfrm>
          <a:prstGeom prst="straightConnector1">
            <a:avLst/>
          </a:prstGeom>
          <a:ln w="127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Ellipse 14"/>
          <p:cNvSpPr/>
          <p:nvPr/>
        </p:nvSpPr>
        <p:spPr>
          <a:xfrm>
            <a:off x="269507" y="5653084"/>
            <a:ext cx="84188" cy="84922"/>
          </a:xfrm>
          <a:prstGeom prst="ellipse">
            <a:avLst/>
          </a:prstGeom>
          <a:ln w="127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Ellipse 40"/>
          <p:cNvSpPr/>
          <p:nvPr/>
        </p:nvSpPr>
        <p:spPr>
          <a:xfrm>
            <a:off x="1863560" y="5649030"/>
            <a:ext cx="84188" cy="84922"/>
          </a:xfrm>
          <a:prstGeom prst="ellipse">
            <a:avLst/>
          </a:prstGeom>
          <a:ln w="127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llipse 41"/>
          <p:cNvSpPr/>
          <p:nvPr/>
        </p:nvSpPr>
        <p:spPr>
          <a:xfrm>
            <a:off x="3335800" y="5655514"/>
            <a:ext cx="84188" cy="84922"/>
          </a:xfrm>
          <a:prstGeom prst="ellipse">
            <a:avLst/>
          </a:prstGeom>
          <a:ln w="127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Ellipse 42"/>
          <p:cNvSpPr/>
          <p:nvPr/>
        </p:nvSpPr>
        <p:spPr>
          <a:xfrm>
            <a:off x="4807388" y="5653891"/>
            <a:ext cx="84188" cy="84922"/>
          </a:xfrm>
          <a:prstGeom prst="ellipse">
            <a:avLst/>
          </a:prstGeom>
          <a:ln w="127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Ellipse 43"/>
          <p:cNvSpPr/>
          <p:nvPr/>
        </p:nvSpPr>
        <p:spPr>
          <a:xfrm>
            <a:off x="6219633" y="5649026"/>
            <a:ext cx="84188" cy="84922"/>
          </a:xfrm>
          <a:prstGeom prst="ellipse">
            <a:avLst/>
          </a:prstGeom>
          <a:ln w="127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Ellipse 44"/>
          <p:cNvSpPr/>
          <p:nvPr/>
        </p:nvSpPr>
        <p:spPr>
          <a:xfrm>
            <a:off x="7704885" y="5655514"/>
            <a:ext cx="84188" cy="84922"/>
          </a:xfrm>
          <a:prstGeom prst="ellipse">
            <a:avLst/>
          </a:prstGeom>
          <a:ln w="127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ZoneTexte 46"/>
          <p:cNvSpPr txBox="1"/>
          <p:nvPr/>
        </p:nvSpPr>
        <p:spPr>
          <a:xfrm>
            <a:off x="1686154" y="5672844"/>
            <a:ext cx="449580" cy="253916"/>
          </a:xfrm>
          <a:prstGeom prst="rect">
            <a:avLst/>
          </a:prstGeom>
          <a:noFill/>
          <a:ln w="12700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fr-FR" sz="1050" dirty="0" smtClean="0"/>
              <a:t>1h00</a:t>
            </a:r>
            <a:endParaRPr lang="fr-FR" sz="1050" dirty="0"/>
          </a:p>
        </p:txBody>
      </p:sp>
      <p:sp>
        <p:nvSpPr>
          <p:cNvPr id="48" name="ZoneTexte 47"/>
          <p:cNvSpPr txBox="1"/>
          <p:nvPr/>
        </p:nvSpPr>
        <p:spPr>
          <a:xfrm>
            <a:off x="3187578" y="5672844"/>
            <a:ext cx="449580" cy="253916"/>
          </a:xfrm>
          <a:prstGeom prst="rect">
            <a:avLst/>
          </a:prstGeom>
          <a:noFill/>
          <a:ln w="12700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fr-FR" sz="1050" dirty="0" smtClean="0"/>
              <a:t>2h00</a:t>
            </a:r>
            <a:endParaRPr lang="fr-FR" sz="1050" dirty="0"/>
          </a:p>
        </p:txBody>
      </p:sp>
      <p:sp>
        <p:nvSpPr>
          <p:cNvPr id="49" name="ZoneTexte 48"/>
          <p:cNvSpPr txBox="1"/>
          <p:nvPr/>
        </p:nvSpPr>
        <p:spPr>
          <a:xfrm>
            <a:off x="4601552" y="5698784"/>
            <a:ext cx="449580" cy="253916"/>
          </a:xfrm>
          <a:prstGeom prst="rect">
            <a:avLst/>
          </a:prstGeom>
          <a:noFill/>
          <a:ln w="12700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fr-FR" sz="1050" dirty="0" smtClean="0"/>
              <a:t>3h00</a:t>
            </a:r>
            <a:endParaRPr lang="fr-FR" sz="1050" dirty="0"/>
          </a:p>
        </p:txBody>
      </p:sp>
      <p:sp>
        <p:nvSpPr>
          <p:cNvPr id="50" name="ZoneTexte 49"/>
          <p:cNvSpPr txBox="1"/>
          <p:nvPr/>
        </p:nvSpPr>
        <p:spPr>
          <a:xfrm>
            <a:off x="6005623" y="5711754"/>
            <a:ext cx="449580" cy="253916"/>
          </a:xfrm>
          <a:prstGeom prst="rect">
            <a:avLst/>
          </a:prstGeom>
          <a:noFill/>
          <a:ln w="12700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fr-FR" sz="1050" dirty="0"/>
              <a:t>4</a:t>
            </a:r>
            <a:r>
              <a:rPr lang="fr-FR" sz="1050" dirty="0" smtClean="0"/>
              <a:t>h00</a:t>
            </a:r>
            <a:endParaRPr lang="fr-FR" sz="1050" dirty="0"/>
          </a:p>
        </p:txBody>
      </p:sp>
      <p:sp>
        <p:nvSpPr>
          <p:cNvPr id="51" name="ZoneTexte 50"/>
          <p:cNvSpPr txBox="1"/>
          <p:nvPr/>
        </p:nvSpPr>
        <p:spPr>
          <a:xfrm>
            <a:off x="7552454" y="5714996"/>
            <a:ext cx="449580" cy="253916"/>
          </a:xfrm>
          <a:prstGeom prst="rect">
            <a:avLst/>
          </a:prstGeom>
          <a:noFill/>
          <a:ln w="12700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fr-FR" sz="1050" dirty="0" smtClean="0"/>
              <a:t>5h00</a:t>
            </a:r>
            <a:endParaRPr lang="fr-FR" sz="1050" dirty="0"/>
          </a:p>
        </p:txBody>
      </p:sp>
      <p:sp>
        <p:nvSpPr>
          <p:cNvPr id="52" name="ZoneTexte 51"/>
          <p:cNvSpPr txBox="1"/>
          <p:nvPr/>
        </p:nvSpPr>
        <p:spPr>
          <a:xfrm>
            <a:off x="99859" y="5643660"/>
            <a:ext cx="449580" cy="253916"/>
          </a:xfrm>
          <a:prstGeom prst="rect">
            <a:avLst/>
          </a:prstGeom>
          <a:noFill/>
          <a:ln w="12700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fr-FR" sz="1050" dirty="0" smtClean="0"/>
              <a:t>0h00</a:t>
            </a:r>
            <a:endParaRPr lang="fr-FR" sz="1050" dirty="0"/>
          </a:p>
        </p:txBody>
      </p:sp>
      <p:sp>
        <p:nvSpPr>
          <p:cNvPr id="46" name="Titre 3"/>
          <p:cNvSpPr txBox="1">
            <a:spLocks noGrp="1"/>
          </p:cNvSpPr>
          <p:nvPr>
            <p:ph type="title"/>
          </p:nvPr>
        </p:nvSpPr>
        <p:spPr>
          <a:xfrm>
            <a:off x="960598" y="697972"/>
            <a:ext cx="7310316" cy="1080028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algn="ctr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II.C) </a:t>
            </a:r>
            <a:r>
              <a:rPr lang="fr-FR" dirty="0" err="1" smtClean="0"/>
              <a:t>Zabbix</a:t>
            </a:r>
            <a:r>
              <a:rPr lang="fr-FR" dirty="0" smtClean="0"/>
              <a:t>, Notifications</a:t>
            </a:r>
            <a:endParaRPr lang="fr-FR" sz="1500" dirty="0"/>
          </a:p>
        </p:txBody>
      </p:sp>
      <p:graphicFrame>
        <p:nvGraphicFramePr>
          <p:cNvPr id="54" name="Diagramme 53"/>
          <p:cNvGraphicFramePr/>
          <p:nvPr>
            <p:extLst>
              <p:ext uri="{D42A27DB-BD31-4B8C-83A1-F6EECF244321}">
                <p14:modId xmlns:p14="http://schemas.microsoft.com/office/powerpoint/2010/main" val="2940822199"/>
              </p:ext>
            </p:extLst>
          </p:nvPr>
        </p:nvGraphicFramePr>
        <p:xfrm>
          <a:off x="1091362" y="6546732"/>
          <a:ext cx="6837519" cy="2550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910442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5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000"/>
                            </p:stCondLst>
                            <p:childTnLst>
                              <p:par>
                                <p:cTn id="1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500"/>
                            </p:stCondLst>
                            <p:childTnLst>
                              <p:par>
                                <p:cTn id="1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000"/>
                            </p:stCondLst>
                            <p:childTnLst>
                              <p:par>
                                <p:cTn id="1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500"/>
                            </p:stCondLst>
                            <p:childTnLst>
                              <p:par>
                                <p:cTn id="1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31" grpId="0" animBg="1"/>
      <p:bldP spid="15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7" grpId="0"/>
      <p:bldP spid="48" grpId="0"/>
      <p:bldP spid="49" grpId="0"/>
      <p:bldP spid="50" grpId="0"/>
      <p:bldP spid="51" grpId="0"/>
      <p:bldP spid="5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99DF-A345-3E41-A146-9766BB8E198A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1026" name="Picture 2" descr="d:\jsmigielski\donnees\bureau\My Core\Projet final  Zabbix\men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571053"/>
            <a:ext cx="9142672" cy="503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jsmigielski\donnees\bureau\My Core\Projet final  Zabbix\menu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571053"/>
            <a:ext cx="9142672" cy="503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888" y="2251899"/>
            <a:ext cx="3330539" cy="2956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3" y="2270949"/>
            <a:ext cx="2391745" cy="1836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75125"/>
            <a:ext cx="2391746" cy="929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8" y="5159884"/>
            <a:ext cx="2391745" cy="841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8" y="6030595"/>
            <a:ext cx="2391745" cy="52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304" y="2261423"/>
            <a:ext cx="3231577" cy="1265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92" y="3614285"/>
            <a:ext cx="3231576" cy="29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353" y="3322858"/>
            <a:ext cx="5849937" cy="306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87" y="2491677"/>
            <a:ext cx="7874657" cy="2303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 descr="d:\jsmigielski\donnees\bureau\My Core\Projet final  Zabbix\map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28" y="2037576"/>
            <a:ext cx="8855374" cy="3066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itre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0" tIns="0" rIns="0" bIns="0" anchor="ctr" anchorCtr="0"/>
          <a:lstStyle>
            <a:lvl1pPr algn="ctr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II.D) </a:t>
            </a:r>
            <a:r>
              <a:rPr lang="fr-FR" dirty="0" err="1" smtClean="0"/>
              <a:t>Zabbix</a:t>
            </a:r>
            <a:r>
              <a:rPr lang="fr-FR" dirty="0" smtClean="0"/>
              <a:t>, Interface Web</a:t>
            </a:r>
            <a:endParaRPr lang="fr-FR" sz="1500" dirty="0"/>
          </a:p>
        </p:txBody>
      </p:sp>
      <p:graphicFrame>
        <p:nvGraphicFramePr>
          <p:cNvPr id="20" name="Diagramme 19"/>
          <p:cNvGraphicFramePr/>
          <p:nvPr>
            <p:extLst>
              <p:ext uri="{D42A27DB-BD31-4B8C-83A1-F6EECF244321}">
                <p14:modId xmlns:p14="http://schemas.microsoft.com/office/powerpoint/2010/main" val="2940822199"/>
              </p:ext>
            </p:extLst>
          </p:nvPr>
        </p:nvGraphicFramePr>
        <p:xfrm>
          <a:off x="1091362" y="6546732"/>
          <a:ext cx="6837519" cy="2550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</p:spTree>
    <p:extLst>
      <p:ext uri="{BB962C8B-B14F-4D97-AF65-F5344CB8AC3E}">
        <p14:creationId xmlns:p14="http://schemas.microsoft.com/office/powerpoint/2010/main" val="2292309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99DF-A345-3E41-A146-9766BB8E198A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7" name="ZoneTexte 6"/>
          <p:cNvSpPr txBox="1"/>
          <p:nvPr/>
        </p:nvSpPr>
        <p:spPr>
          <a:xfrm>
            <a:off x="4089933" y="216872"/>
            <a:ext cx="3072636" cy="44781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000" b="1" dirty="0" smtClean="0"/>
              <a:t>Sommaire:</a:t>
            </a:r>
          </a:p>
          <a:p>
            <a:endParaRPr lang="fr-FR" sz="3000" b="1" dirty="0" smtClean="0"/>
          </a:p>
          <a:p>
            <a:pPr marL="400050" indent="-400050">
              <a:buAutoNum type="romanUcParenR"/>
            </a:pPr>
            <a:r>
              <a:rPr lang="fr-FR" sz="1500" b="1" dirty="0" smtClean="0"/>
              <a:t>Etat des lieux</a:t>
            </a:r>
          </a:p>
          <a:p>
            <a:pPr marL="857250" lvl="1" indent="-400050">
              <a:buFont typeface="+mj-lt"/>
              <a:buAutoNum type="alphaUcPeriod"/>
            </a:pPr>
            <a:r>
              <a:rPr lang="fr-FR" sz="1500" b="1" dirty="0" smtClean="0"/>
              <a:t>La supervision à l’IBL</a:t>
            </a:r>
          </a:p>
          <a:p>
            <a:pPr marL="857250" lvl="1" indent="-400050">
              <a:buFont typeface="+mj-lt"/>
              <a:buAutoNum type="alphaUcPeriod"/>
            </a:pPr>
            <a:r>
              <a:rPr lang="fr-FR" sz="1500" b="1" dirty="0" smtClean="0"/>
              <a:t>L’évolution de nos besoins</a:t>
            </a:r>
          </a:p>
          <a:p>
            <a:pPr marL="857250" lvl="1" indent="-400050">
              <a:buFont typeface="+mj-lt"/>
              <a:buAutoNum type="alphaUcPeriod"/>
            </a:pPr>
            <a:r>
              <a:rPr lang="fr-FR" sz="1500" b="1" dirty="0" smtClean="0"/>
              <a:t>Renouvellement de Nagios</a:t>
            </a:r>
          </a:p>
          <a:p>
            <a:pPr marL="857250" lvl="1" indent="-400050">
              <a:buAutoNum type="romanUcParenR"/>
            </a:pPr>
            <a:endParaRPr lang="fr-FR" sz="1500" b="1" dirty="0" smtClean="0"/>
          </a:p>
          <a:p>
            <a:pPr marL="400050" indent="-400050">
              <a:buAutoNum type="romanUcParenR"/>
            </a:pPr>
            <a:r>
              <a:rPr lang="fr-FR" sz="1500" b="1" dirty="0" err="1" smtClean="0"/>
              <a:t>Zabbix</a:t>
            </a:r>
            <a:r>
              <a:rPr lang="fr-FR" sz="1500" b="1" dirty="0" smtClean="0"/>
              <a:t>, </a:t>
            </a:r>
            <a:r>
              <a:rPr lang="fr-FR" sz="1500" b="1" dirty="0"/>
              <a:t>Comment ça </a:t>
            </a:r>
            <a:r>
              <a:rPr lang="fr-FR" sz="1500" b="1" dirty="0" smtClean="0"/>
              <a:t>marche?</a:t>
            </a:r>
          </a:p>
          <a:p>
            <a:pPr marL="857250" lvl="1" indent="-400050">
              <a:buAutoNum type="alphaUcPeriod"/>
            </a:pPr>
            <a:r>
              <a:rPr lang="fr-FR" sz="1500" b="1" dirty="0" smtClean="0"/>
              <a:t>Architecture</a:t>
            </a:r>
          </a:p>
          <a:p>
            <a:pPr marL="857250" lvl="1" indent="-400050">
              <a:buAutoNum type="alphaUcPeriod"/>
            </a:pPr>
            <a:r>
              <a:rPr lang="fr-FR" sz="1500" b="1" dirty="0" smtClean="0"/>
              <a:t>Configuration</a:t>
            </a:r>
          </a:p>
          <a:p>
            <a:pPr marL="857250" lvl="1" indent="-400050">
              <a:buAutoNum type="alphaUcPeriod"/>
            </a:pPr>
            <a:r>
              <a:rPr lang="fr-FR" sz="1500" b="1" dirty="0" smtClean="0"/>
              <a:t>Notifications</a:t>
            </a:r>
          </a:p>
          <a:p>
            <a:pPr marL="857250" lvl="1" indent="-400050">
              <a:buFontTx/>
              <a:buAutoNum type="alphaUcPeriod"/>
            </a:pPr>
            <a:r>
              <a:rPr lang="fr-FR" sz="1500" b="1" dirty="0" smtClean="0"/>
              <a:t>Interface web</a:t>
            </a:r>
            <a:endParaRPr lang="fr-FR" sz="1500" b="1" dirty="0"/>
          </a:p>
          <a:p>
            <a:pPr marL="800100" lvl="1" indent="-342900">
              <a:buAutoNum type="alphaUcPeriod"/>
            </a:pPr>
            <a:endParaRPr lang="fr-FR" sz="1500" b="1" dirty="0"/>
          </a:p>
          <a:p>
            <a:pPr marL="342900" indent="-342900">
              <a:buAutoNum type="romanUcParenR"/>
            </a:pPr>
            <a:r>
              <a:rPr lang="fr-FR" sz="1500" b="1" dirty="0"/>
              <a:t>Pour aller plus </a:t>
            </a:r>
            <a:r>
              <a:rPr lang="fr-FR" sz="1500" b="1" dirty="0" smtClean="0"/>
              <a:t>loin</a:t>
            </a:r>
          </a:p>
          <a:p>
            <a:pPr marL="800100" lvl="1" indent="-342900">
              <a:buAutoNum type="alphaUcPeriod"/>
            </a:pPr>
            <a:r>
              <a:rPr lang="fr-FR" sz="1500" b="1" dirty="0" smtClean="0"/>
              <a:t>Supervision avancée</a:t>
            </a:r>
            <a:endParaRPr lang="fr-FR" sz="1500" b="1" dirty="0"/>
          </a:p>
          <a:p>
            <a:pPr marL="800100" lvl="1" indent="-342900">
              <a:buAutoNum type="alphaUcPeriod"/>
            </a:pPr>
            <a:r>
              <a:rPr lang="fr-FR" sz="1500" b="1" dirty="0"/>
              <a:t>Accès </a:t>
            </a:r>
            <a:r>
              <a:rPr lang="fr-FR" sz="1500" b="1" dirty="0" smtClean="0"/>
              <a:t>extérieur</a:t>
            </a:r>
          </a:p>
          <a:p>
            <a:pPr marL="800100" lvl="1" indent="-342900">
              <a:buAutoNum type="alphaUcPeriod"/>
            </a:pPr>
            <a:r>
              <a:rPr lang="fr-FR" sz="1500" b="1" dirty="0" smtClean="0"/>
              <a:t>Météo des services</a:t>
            </a:r>
            <a:endParaRPr lang="fr-FR" sz="1500" b="1" dirty="0"/>
          </a:p>
        </p:txBody>
      </p:sp>
    </p:spTree>
    <p:extLst>
      <p:ext uri="{BB962C8B-B14F-4D97-AF65-F5344CB8AC3E}">
        <p14:creationId xmlns:p14="http://schemas.microsoft.com/office/powerpoint/2010/main" val="345442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3"/>
          </p:nvPr>
        </p:nvSpPr>
        <p:spPr>
          <a:xfrm>
            <a:off x="1843777" y="2158999"/>
            <a:ext cx="7271647" cy="4148667"/>
          </a:xfrm>
        </p:spPr>
        <p:txBody>
          <a:bodyPr/>
          <a:lstStyle/>
          <a:p>
            <a:r>
              <a:rPr lang="fr-FR" dirty="0" err="1" smtClean="0"/>
              <a:t>UserParameter</a:t>
            </a:r>
            <a:r>
              <a:rPr lang="fr-FR" dirty="0" smtClean="0"/>
              <a:t>=</a:t>
            </a:r>
            <a:r>
              <a:rPr lang="fr-FR" dirty="0" err="1" smtClean="0"/>
              <a:t>Presence_virtual_IP,ifconfig</a:t>
            </a:r>
            <a:r>
              <a:rPr lang="fr-FR" dirty="0" smtClean="0"/>
              <a:t> </a:t>
            </a:r>
            <a:r>
              <a:rPr lang="fr-FR" dirty="0"/>
              <a:t>-a | </a:t>
            </a:r>
            <a:r>
              <a:rPr lang="fr-FR" dirty="0" err="1"/>
              <a:t>grep</a:t>
            </a:r>
            <a:r>
              <a:rPr lang="fr-FR" dirty="0"/>
              <a:t> eth0:0 | </a:t>
            </a:r>
            <a:r>
              <a:rPr lang="fr-FR" dirty="0" err="1"/>
              <a:t>wc</a:t>
            </a:r>
            <a:r>
              <a:rPr lang="fr-FR" dirty="0"/>
              <a:t> -l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99DF-A345-3E41-A146-9766BB8E198A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III.A) Supervision avancée</a:t>
            </a:r>
            <a:endParaRPr lang="fr-FR" dirty="0"/>
          </a:p>
        </p:txBody>
      </p:sp>
      <p:cxnSp>
        <p:nvCxnSpPr>
          <p:cNvPr id="5" name="Connecteur droit avec flèche 4"/>
          <p:cNvCxnSpPr>
            <a:stCxn id="12" idx="2"/>
            <a:endCxn id="17" idx="0"/>
          </p:cNvCxnSpPr>
          <p:nvPr/>
        </p:nvCxnSpPr>
        <p:spPr>
          <a:xfrm flipH="1">
            <a:off x="1149252" y="4550760"/>
            <a:ext cx="44590" cy="525623"/>
          </a:xfrm>
          <a:prstGeom prst="straightConnector1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>
            <a:stCxn id="13" idx="2"/>
            <a:endCxn id="16" idx="0"/>
          </p:cNvCxnSpPr>
          <p:nvPr/>
        </p:nvCxnSpPr>
        <p:spPr>
          <a:xfrm>
            <a:off x="2251103" y="4563334"/>
            <a:ext cx="44079" cy="524009"/>
          </a:xfrm>
          <a:prstGeom prst="straightConnector1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902653" y="3413222"/>
            <a:ext cx="1861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p</a:t>
            </a:r>
            <a:r>
              <a:rPr lang="fr-FR" dirty="0" err="1" smtClean="0"/>
              <a:t>resence_virtual_IP</a:t>
            </a:r>
            <a:endParaRPr lang="fr-FR" dirty="0"/>
          </a:p>
        </p:txBody>
      </p:sp>
      <p:cxnSp>
        <p:nvCxnSpPr>
          <p:cNvPr id="9" name="Connecteur droit avec flèche 8"/>
          <p:cNvCxnSpPr>
            <a:stCxn id="8" idx="2"/>
            <a:endCxn id="12" idx="0"/>
          </p:cNvCxnSpPr>
          <p:nvPr/>
        </p:nvCxnSpPr>
        <p:spPr>
          <a:xfrm flipH="1">
            <a:off x="1193842" y="3782554"/>
            <a:ext cx="639515" cy="398874"/>
          </a:xfrm>
          <a:prstGeom prst="straightConnector1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>
            <a:stCxn id="8" idx="2"/>
            <a:endCxn id="13" idx="0"/>
          </p:cNvCxnSpPr>
          <p:nvPr/>
        </p:nvCxnSpPr>
        <p:spPr>
          <a:xfrm>
            <a:off x="1833357" y="3782554"/>
            <a:ext cx="417746" cy="411448"/>
          </a:xfrm>
          <a:prstGeom prst="straightConnector1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1065441" y="4181428"/>
            <a:ext cx="256802" cy="369332"/>
          </a:xfrm>
          <a:prstGeom prst="rect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2105871" y="4194002"/>
            <a:ext cx="290464" cy="369332"/>
          </a:xfrm>
          <a:prstGeom prst="rect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fr-FR" dirty="0" smtClean="0"/>
              <a:t>0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1774510" y="5087343"/>
            <a:ext cx="1041344" cy="369332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fr-FR" dirty="0" smtClean="0"/>
              <a:t>Absente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676275" y="5076383"/>
            <a:ext cx="945953" cy="369332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fr-FR" dirty="0" smtClean="0"/>
              <a:t>Présente</a:t>
            </a:r>
            <a:endParaRPr lang="fr-FR" dirty="0"/>
          </a:p>
        </p:txBody>
      </p:sp>
      <p:sp>
        <p:nvSpPr>
          <p:cNvPr id="21" name="Rectangle 20"/>
          <p:cNvSpPr/>
          <p:nvPr/>
        </p:nvSpPr>
        <p:spPr>
          <a:xfrm>
            <a:off x="3620716" y="2164619"/>
            <a:ext cx="1728411" cy="3524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5349127" y="2159000"/>
            <a:ext cx="2666533" cy="4707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979" y="2839910"/>
            <a:ext cx="5676582" cy="3077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8" name="Diagramme 17"/>
          <p:cNvGraphicFramePr/>
          <p:nvPr>
            <p:extLst>
              <p:ext uri="{D42A27DB-BD31-4B8C-83A1-F6EECF244321}">
                <p14:modId xmlns:p14="http://schemas.microsoft.com/office/powerpoint/2010/main" val="3238442279"/>
              </p:ext>
            </p:extLst>
          </p:nvPr>
        </p:nvGraphicFramePr>
        <p:xfrm>
          <a:off x="1091362" y="6529808"/>
          <a:ext cx="6837519" cy="2550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96458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8" grpId="0"/>
      <p:bldP spid="12" grpId="0" animBg="1"/>
      <p:bldP spid="13" grpId="0" animBg="1"/>
      <p:bldP spid="16" grpId="0" animBg="1"/>
      <p:bldP spid="17" grpId="0" animBg="1"/>
      <p:bldP spid="21" grpId="0" animBg="1"/>
      <p:bldP spid="2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dirty="0" err="1" smtClean="0"/>
              <a:t>UserParameter</a:t>
            </a:r>
            <a:r>
              <a:rPr lang="fr-FR" dirty="0" smtClean="0"/>
              <a:t>=</a:t>
            </a:r>
            <a:r>
              <a:rPr lang="fr-FR" dirty="0" err="1" smtClean="0"/>
              <a:t>pkg.audit,pkg</a:t>
            </a:r>
            <a:r>
              <a:rPr lang="fr-FR" dirty="0" smtClean="0"/>
              <a:t> audit -F | </a:t>
            </a:r>
            <a:r>
              <a:rPr lang="fr-FR" dirty="0" err="1" smtClean="0"/>
              <a:t>wc</a:t>
            </a:r>
            <a:r>
              <a:rPr lang="fr-FR" dirty="0" smtClean="0"/>
              <a:t> -l</a:t>
            </a:r>
            <a:endParaRPr lang="fr-FR" dirty="0"/>
          </a:p>
          <a:p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99DF-A345-3E41-A146-9766BB8E198A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III.A) Supervision avancée</a:t>
            </a:r>
          </a:p>
        </p:txBody>
      </p:sp>
      <p:cxnSp>
        <p:nvCxnSpPr>
          <p:cNvPr id="5" name="Connecteur droit avec flèche 4"/>
          <p:cNvCxnSpPr>
            <a:stCxn id="10" idx="2"/>
            <a:endCxn id="13" idx="0"/>
          </p:cNvCxnSpPr>
          <p:nvPr/>
        </p:nvCxnSpPr>
        <p:spPr>
          <a:xfrm flipH="1">
            <a:off x="1390927" y="4550760"/>
            <a:ext cx="1" cy="525623"/>
          </a:xfrm>
          <a:prstGeom prst="straightConnector1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902653" y="3413222"/>
            <a:ext cx="97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Pkg.audit</a:t>
            </a:r>
            <a:endParaRPr lang="fr-FR" dirty="0"/>
          </a:p>
        </p:txBody>
      </p:sp>
      <p:cxnSp>
        <p:nvCxnSpPr>
          <p:cNvPr id="8" name="Connecteur droit avec flèche 7"/>
          <p:cNvCxnSpPr>
            <a:stCxn id="7" idx="2"/>
            <a:endCxn id="10" idx="0"/>
          </p:cNvCxnSpPr>
          <p:nvPr/>
        </p:nvCxnSpPr>
        <p:spPr>
          <a:xfrm>
            <a:off x="1390928" y="3782554"/>
            <a:ext cx="0" cy="398874"/>
          </a:xfrm>
          <a:prstGeom prst="straightConnector1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1245696" y="4181428"/>
            <a:ext cx="290464" cy="369332"/>
          </a:xfrm>
          <a:prstGeom prst="rect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fr-FR" dirty="0" smtClean="0"/>
              <a:t>2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917950" y="5076383"/>
            <a:ext cx="945953" cy="369332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fr-FR" dirty="0" smtClean="0"/>
              <a:t>OK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288"/>
          <a:stretch/>
        </p:blipFill>
        <p:spPr bwMode="auto">
          <a:xfrm>
            <a:off x="2225449" y="2714553"/>
            <a:ext cx="6569560" cy="821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448" y="3597888"/>
            <a:ext cx="6569561" cy="2109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Diagramme 11"/>
          <p:cNvGraphicFramePr/>
          <p:nvPr>
            <p:extLst>
              <p:ext uri="{D42A27DB-BD31-4B8C-83A1-F6EECF244321}">
                <p14:modId xmlns:p14="http://schemas.microsoft.com/office/powerpoint/2010/main" val="3335824639"/>
              </p:ext>
            </p:extLst>
          </p:nvPr>
        </p:nvGraphicFramePr>
        <p:xfrm>
          <a:off x="1091362" y="6529808"/>
          <a:ext cx="6837519" cy="2550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866097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>
          <a:xfrm>
            <a:off x="1271238" y="2158999"/>
            <a:ext cx="7783551" cy="4148667"/>
          </a:xfrm>
        </p:spPr>
        <p:txBody>
          <a:bodyPr/>
          <a:lstStyle/>
          <a:p>
            <a:r>
              <a:rPr lang="fr-FR" dirty="0" smtClean="0"/>
              <a:t>Qui sommes nous?</a:t>
            </a:r>
          </a:p>
          <a:p>
            <a:pPr marL="400050" lvl="1" indent="0">
              <a:buNone/>
            </a:pPr>
            <a:endParaRPr lang="fr-FR" sz="1600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99DF-A345-3E41-A146-9766BB8E198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Introduction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2849861" y="2639682"/>
            <a:ext cx="4010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L’Institut de Biologie de Lille</a:t>
            </a:r>
            <a:endParaRPr lang="fr-FR" b="1" dirty="0"/>
          </a:p>
        </p:txBody>
      </p:sp>
      <p:graphicFrame>
        <p:nvGraphicFramePr>
          <p:cNvPr id="37" name="Diagramme 36"/>
          <p:cNvGraphicFramePr/>
          <p:nvPr>
            <p:extLst>
              <p:ext uri="{D42A27DB-BD31-4B8C-83A1-F6EECF244321}">
                <p14:modId xmlns:p14="http://schemas.microsoft.com/office/powerpoint/2010/main" val="2725737764"/>
              </p:ext>
            </p:extLst>
          </p:nvPr>
        </p:nvGraphicFramePr>
        <p:xfrm>
          <a:off x="501951" y="3438525"/>
          <a:ext cx="8507213" cy="2869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8" name="Rectangle à coins arrondis 37"/>
          <p:cNvSpPr/>
          <p:nvPr/>
        </p:nvSpPr>
        <p:spPr>
          <a:xfrm>
            <a:off x="785310" y="3915475"/>
            <a:ext cx="1586415" cy="288441"/>
          </a:xfrm>
          <a:prstGeom prst="roundRect">
            <a:avLst/>
          </a:prstGeom>
          <a:solidFill>
            <a:srgbClr val="C0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500" dirty="0" smtClean="0"/>
              <a:t>Service Technique</a:t>
            </a:r>
            <a:endParaRPr lang="fr-FR" sz="1500" dirty="0"/>
          </a:p>
        </p:txBody>
      </p:sp>
      <p:sp>
        <p:nvSpPr>
          <p:cNvPr id="41" name="Rectangle à coins arrondis 40"/>
          <p:cNvSpPr/>
          <p:nvPr/>
        </p:nvSpPr>
        <p:spPr>
          <a:xfrm>
            <a:off x="6238873" y="3720220"/>
            <a:ext cx="2524125" cy="483697"/>
          </a:xfrm>
          <a:prstGeom prst="roundRect">
            <a:avLst/>
          </a:prstGeom>
          <a:solidFill>
            <a:srgbClr val="C00000">
              <a:alpha val="30000"/>
            </a:srgbClr>
          </a:solidFill>
          <a:ln>
            <a:solidFill>
              <a:schemeClr val="tx1">
                <a:alpha val="68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700" dirty="0" smtClean="0"/>
              <a:t>Centre de Ressources Informatiques</a:t>
            </a:r>
            <a:endParaRPr lang="fr-FR" sz="1700" dirty="0"/>
          </a:p>
        </p:txBody>
      </p:sp>
      <p:sp>
        <p:nvSpPr>
          <p:cNvPr id="42" name="Rectangle à coins arrondis 41"/>
          <p:cNvSpPr/>
          <p:nvPr/>
        </p:nvSpPr>
        <p:spPr>
          <a:xfrm>
            <a:off x="2479887" y="3915476"/>
            <a:ext cx="1586415" cy="288441"/>
          </a:xfrm>
          <a:prstGeom prst="roundRect">
            <a:avLst/>
          </a:prstGeom>
          <a:solidFill>
            <a:srgbClr val="C0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500" dirty="0" smtClean="0"/>
              <a:t>Service Financier</a:t>
            </a:r>
            <a:endParaRPr lang="fr-FR" sz="1500" dirty="0"/>
          </a:p>
        </p:txBody>
      </p:sp>
      <p:sp>
        <p:nvSpPr>
          <p:cNvPr id="43" name="Rectangle à coins arrondis 42"/>
          <p:cNvSpPr/>
          <p:nvPr/>
        </p:nvSpPr>
        <p:spPr>
          <a:xfrm>
            <a:off x="4223590" y="3915476"/>
            <a:ext cx="1900985" cy="288441"/>
          </a:xfrm>
          <a:prstGeom prst="roundRect">
            <a:avLst/>
          </a:prstGeom>
          <a:solidFill>
            <a:srgbClr val="C0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500" dirty="0" smtClean="0"/>
              <a:t>Ressources Humaines</a:t>
            </a:r>
            <a:endParaRPr lang="fr-FR" sz="1500" dirty="0"/>
          </a:p>
        </p:txBody>
      </p:sp>
      <p:graphicFrame>
        <p:nvGraphicFramePr>
          <p:cNvPr id="11" name="Diagramme 10"/>
          <p:cNvGraphicFramePr/>
          <p:nvPr>
            <p:extLst>
              <p:ext uri="{D42A27DB-BD31-4B8C-83A1-F6EECF244321}">
                <p14:modId xmlns:p14="http://schemas.microsoft.com/office/powerpoint/2010/main" val="447322306"/>
              </p:ext>
            </p:extLst>
          </p:nvPr>
        </p:nvGraphicFramePr>
        <p:xfrm>
          <a:off x="1077756" y="6602969"/>
          <a:ext cx="6837519" cy="2550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6745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99DF-A345-3E41-A146-9766BB8E198A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41" name="Titre 3"/>
          <p:cNvSpPr txBox="1">
            <a:spLocks noGrp="1"/>
          </p:cNvSpPr>
          <p:nvPr>
            <p:ph type="title"/>
          </p:nvPr>
        </p:nvSpPr>
        <p:spPr>
          <a:xfrm>
            <a:off x="960598" y="697972"/>
            <a:ext cx="7310316" cy="1080028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algn="ctr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III.B) Accès extérieur</a:t>
            </a:r>
            <a:endParaRPr lang="fr-FR" sz="1500" dirty="0"/>
          </a:p>
        </p:txBody>
      </p:sp>
      <p:graphicFrame>
        <p:nvGraphicFramePr>
          <p:cNvPr id="43" name="Diagramme 42"/>
          <p:cNvGraphicFramePr/>
          <p:nvPr>
            <p:extLst>
              <p:ext uri="{D42A27DB-BD31-4B8C-83A1-F6EECF244321}">
                <p14:modId xmlns:p14="http://schemas.microsoft.com/office/powerpoint/2010/main" val="4267571188"/>
              </p:ext>
            </p:extLst>
          </p:nvPr>
        </p:nvGraphicFramePr>
        <p:xfrm>
          <a:off x="1091362" y="6546732"/>
          <a:ext cx="6837519" cy="2550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1" name="Picture 3" descr="Z:\UMS3702\CRI\#COMMUN#\#COMMUNICATION#\Présentation Zabbix\images\palo-alto-pa-2050-large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426" y="2236236"/>
            <a:ext cx="2438400" cy="862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" name="Groupe 39"/>
          <p:cNvGrpSpPr/>
          <p:nvPr/>
        </p:nvGrpSpPr>
        <p:grpSpPr>
          <a:xfrm>
            <a:off x="6822168" y="1799544"/>
            <a:ext cx="1625146" cy="1625146"/>
            <a:chOff x="6822168" y="1799544"/>
            <a:chExt cx="1625146" cy="1625146"/>
          </a:xfrm>
        </p:grpSpPr>
        <p:pic>
          <p:nvPicPr>
            <p:cNvPr id="2050" name="Picture 2" descr="Z:\UMS3702\CRI\#COMMUN#\#COMMUNICATION#\Présentation Zabbix\images\CloudyD-A-512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2168" y="1799544"/>
              <a:ext cx="1625146" cy="16251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ZoneTexte 10"/>
            <p:cNvSpPr txBox="1"/>
            <p:nvPr/>
          </p:nvSpPr>
          <p:spPr>
            <a:xfrm>
              <a:off x="7069522" y="2612117"/>
              <a:ext cx="11304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/>
                <a:t>INTERNET</a:t>
              </a:r>
              <a:endParaRPr lang="fr-FR" b="1" dirty="0"/>
            </a:p>
          </p:txBody>
        </p:sp>
      </p:grpSp>
      <p:cxnSp>
        <p:nvCxnSpPr>
          <p:cNvPr id="16" name="Connecteur droit avec flèche 15"/>
          <p:cNvCxnSpPr/>
          <p:nvPr/>
        </p:nvCxnSpPr>
        <p:spPr>
          <a:xfrm flipH="1">
            <a:off x="5544457" y="2612117"/>
            <a:ext cx="1175657" cy="0"/>
          </a:xfrm>
          <a:prstGeom prst="straightConnector1">
            <a:avLst/>
          </a:prstGeom>
          <a:ln w="47625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8" name="Groupe 37"/>
          <p:cNvGrpSpPr/>
          <p:nvPr/>
        </p:nvGrpSpPr>
        <p:grpSpPr>
          <a:xfrm>
            <a:off x="6221996" y="4252686"/>
            <a:ext cx="2090057" cy="1611086"/>
            <a:chOff x="6221996" y="4252686"/>
            <a:chExt cx="2090057" cy="1611086"/>
          </a:xfrm>
        </p:grpSpPr>
        <p:sp>
          <p:nvSpPr>
            <p:cNvPr id="12" name="Rectangle à coins arrondis 11"/>
            <p:cNvSpPr/>
            <p:nvPr/>
          </p:nvSpPr>
          <p:spPr>
            <a:xfrm>
              <a:off x="6221996" y="4252686"/>
              <a:ext cx="2090057" cy="1611086"/>
            </a:xfrm>
            <a:prstGeom prst="roundRect">
              <a:avLst/>
            </a:prstGeom>
            <a:solidFill>
              <a:srgbClr val="C00000">
                <a:alpha val="44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fr-FR"/>
            </a:p>
          </p:txBody>
        </p:sp>
        <p:sp>
          <p:nvSpPr>
            <p:cNvPr id="49" name="ZoneTexte 48"/>
            <p:cNvSpPr txBox="1"/>
            <p:nvPr/>
          </p:nvSpPr>
          <p:spPr>
            <a:xfrm>
              <a:off x="6543910" y="4404419"/>
              <a:ext cx="14462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/>
                <a:t>DMZ Publique</a:t>
              </a:r>
              <a:endParaRPr lang="fr-FR" b="1" dirty="0"/>
            </a:p>
          </p:txBody>
        </p:sp>
      </p:grpSp>
      <p:grpSp>
        <p:nvGrpSpPr>
          <p:cNvPr id="37" name="Groupe 36"/>
          <p:cNvGrpSpPr/>
          <p:nvPr/>
        </p:nvGrpSpPr>
        <p:grpSpPr>
          <a:xfrm>
            <a:off x="3439998" y="4252686"/>
            <a:ext cx="2090057" cy="1611086"/>
            <a:chOff x="3439998" y="4252686"/>
            <a:chExt cx="2090057" cy="1611086"/>
          </a:xfrm>
        </p:grpSpPr>
        <p:sp>
          <p:nvSpPr>
            <p:cNvPr id="46" name="Rectangle à coins arrondis 45"/>
            <p:cNvSpPr/>
            <p:nvPr/>
          </p:nvSpPr>
          <p:spPr>
            <a:xfrm>
              <a:off x="3439998" y="4252686"/>
              <a:ext cx="2090057" cy="1611086"/>
            </a:xfrm>
            <a:prstGeom prst="roundRect">
              <a:avLst/>
            </a:prstGeom>
            <a:solidFill>
              <a:srgbClr val="FFC000">
                <a:alpha val="44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fr-FR" dirty="0"/>
            </a:p>
          </p:txBody>
        </p:sp>
        <p:sp>
          <p:nvSpPr>
            <p:cNvPr id="50" name="ZoneTexte 49"/>
            <p:cNvSpPr txBox="1"/>
            <p:nvPr/>
          </p:nvSpPr>
          <p:spPr>
            <a:xfrm>
              <a:off x="3876527" y="4421421"/>
              <a:ext cx="12170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/>
                <a:t>DMZ Privée</a:t>
              </a:r>
              <a:endParaRPr lang="fr-FR" b="1" dirty="0"/>
            </a:p>
          </p:txBody>
        </p:sp>
      </p:grpSp>
      <p:grpSp>
        <p:nvGrpSpPr>
          <p:cNvPr id="39" name="Groupe 38"/>
          <p:cNvGrpSpPr/>
          <p:nvPr/>
        </p:nvGrpSpPr>
        <p:grpSpPr>
          <a:xfrm>
            <a:off x="733331" y="4252685"/>
            <a:ext cx="2090057" cy="1611086"/>
            <a:chOff x="733331" y="4252685"/>
            <a:chExt cx="2090057" cy="1611086"/>
          </a:xfrm>
        </p:grpSpPr>
        <p:sp>
          <p:nvSpPr>
            <p:cNvPr id="47" name="Rectangle à coins arrondis 46"/>
            <p:cNvSpPr/>
            <p:nvPr/>
          </p:nvSpPr>
          <p:spPr>
            <a:xfrm>
              <a:off x="733331" y="4252685"/>
              <a:ext cx="2090057" cy="1611086"/>
            </a:xfrm>
            <a:prstGeom prst="roundRect">
              <a:avLst/>
            </a:prstGeom>
            <a:solidFill>
              <a:srgbClr val="00B050">
                <a:alpha val="44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fr-FR"/>
            </a:p>
          </p:txBody>
        </p:sp>
        <p:sp>
          <p:nvSpPr>
            <p:cNvPr id="51" name="ZoneTexte 50"/>
            <p:cNvSpPr txBox="1"/>
            <p:nvPr/>
          </p:nvSpPr>
          <p:spPr>
            <a:xfrm>
              <a:off x="1492062" y="4404419"/>
              <a:ext cx="5725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/>
                <a:t>LAN</a:t>
              </a:r>
              <a:endParaRPr lang="fr-FR" b="1" dirty="0"/>
            </a:p>
          </p:txBody>
        </p:sp>
      </p:grpSp>
      <p:cxnSp>
        <p:nvCxnSpPr>
          <p:cNvPr id="52" name="Connecteur droit avec flèche 51"/>
          <p:cNvCxnSpPr>
            <a:stCxn id="12" idx="0"/>
          </p:cNvCxnSpPr>
          <p:nvPr/>
        </p:nvCxnSpPr>
        <p:spPr>
          <a:xfrm flipH="1" flipV="1">
            <a:off x="4851259" y="2796783"/>
            <a:ext cx="2415766" cy="1455903"/>
          </a:xfrm>
          <a:prstGeom prst="straightConnector1">
            <a:avLst/>
          </a:prstGeom>
          <a:ln w="47625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avec flèche 53"/>
          <p:cNvCxnSpPr>
            <a:stCxn id="46" idx="0"/>
          </p:cNvCxnSpPr>
          <p:nvPr/>
        </p:nvCxnSpPr>
        <p:spPr>
          <a:xfrm flipV="1">
            <a:off x="4485027" y="2796783"/>
            <a:ext cx="0" cy="1455903"/>
          </a:xfrm>
          <a:prstGeom prst="straightConnector1">
            <a:avLst/>
          </a:prstGeom>
          <a:ln w="47625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avec flèche 58"/>
          <p:cNvCxnSpPr>
            <a:endCxn id="47" idx="0"/>
          </p:cNvCxnSpPr>
          <p:nvPr/>
        </p:nvCxnSpPr>
        <p:spPr>
          <a:xfrm flipH="1">
            <a:off x="1778360" y="2796783"/>
            <a:ext cx="2511935" cy="1455902"/>
          </a:xfrm>
          <a:prstGeom prst="straightConnector1">
            <a:avLst/>
          </a:prstGeom>
          <a:ln w="47625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Ellipse 1"/>
          <p:cNvSpPr/>
          <p:nvPr/>
        </p:nvSpPr>
        <p:spPr>
          <a:xfrm>
            <a:off x="7524251" y="2501627"/>
            <a:ext cx="220980" cy="22098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2" name="Groupe 21"/>
          <p:cNvGrpSpPr/>
          <p:nvPr/>
        </p:nvGrpSpPr>
        <p:grpSpPr>
          <a:xfrm>
            <a:off x="6543910" y="4895174"/>
            <a:ext cx="1620180" cy="521993"/>
            <a:chOff x="2520808" y="2047785"/>
            <a:chExt cx="1620180" cy="521993"/>
          </a:xfrm>
        </p:grpSpPr>
        <p:pic>
          <p:nvPicPr>
            <p:cNvPr id="23" name="Picture 4" descr="C:\Users\jsmigielski\Downloads\server.png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589" b="34193"/>
            <a:stretch/>
          </p:blipFill>
          <p:spPr bwMode="auto">
            <a:xfrm>
              <a:off x="2520808" y="2047785"/>
              <a:ext cx="1620180" cy="5219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Rectangle 23"/>
            <p:cNvSpPr/>
            <p:nvPr/>
          </p:nvSpPr>
          <p:spPr>
            <a:xfrm>
              <a:off x="2682826" y="2200769"/>
              <a:ext cx="1296144" cy="216024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dirty="0" smtClean="0"/>
                <a:t>Reverse Proxy</a:t>
              </a:r>
              <a:endParaRPr lang="fr-FR" sz="1100" dirty="0"/>
            </a:p>
          </p:txBody>
        </p:sp>
      </p:grpSp>
      <p:grpSp>
        <p:nvGrpSpPr>
          <p:cNvPr id="31" name="Groupe 30"/>
          <p:cNvGrpSpPr/>
          <p:nvPr/>
        </p:nvGrpSpPr>
        <p:grpSpPr>
          <a:xfrm>
            <a:off x="968270" y="4917317"/>
            <a:ext cx="1620180" cy="521993"/>
            <a:chOff x="2555776" y="2276872"/>
            <a:chExt cx="1620180" cy="521993"/>
          </a:xfrm>
        </p:grpSpPr>
        <p:pic>
          <p:nvPicPr>
            <p:cNvPr id="32" name="Picture 4" descr="C:\Users\jsmigielski\Downloads\server.png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589" b="34193"/>
            <a:stretch/>
          </p:blipFill>
          <p:spPr bwMode="auto">
            <a:xfrm>
              <a:off x="2555776" y="2276872"/>
              <a:ext cx="1620180" cy="5219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Rectangle 32"/>
            <p:cNvSpPr/>
            <p:nvPr/>
          </p:nvSpPr>
          <p:spPr>
            <a:xfrm>
              <a:off x="2717794" y="2429856"/>
              <a:ext cx="1296144" cy="216024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dirty="0" err="1" smtClean="0"/>
                <a:t>Zabbix</a:t>
              </a:r>
              <a:r>
                <a:rPr lang="fr-FR" sz="1100" dirty="0" smtClean="0"/>
                <a:t> Serveur</a:t>
              </a:r>
              <a:endParaRPr lang="fr-FR" sz="1100" dirty="0"/>
            </a:p>
          </p:txBody>
        </p:sp>
      </p:grpSp>
      <p:sp>
        <p:nvSpPr>
          <p:cNvPr id="53" name="Ellipse 52"/>
          <p:cNvSpPr/>
          <p:nvPr/>
        </p:nvSpPr>
        <p:spPr>
          <a:xfrm>
            <a:off x="7524251" y="2514676"/>
            <a:ext cx="220980" cy="22098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6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309545" y="4908250"/>
            <a:ext cx="1635893" cy="27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03621" y="4908251"/>
            <a:ext cx="1635893" cy="27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Ellipse 57"/>
          <p:cNvSpPr/>
          <p:nvPr/>
        </p:nvSpPr>
        <p:spPr>
          <a:xfrm>
            <a:off x="7524251" y="2514676"/>
            <a:ext cx="220980" cy="22098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9" name="Groupe 18"/>
          <p:cNvGrpSpPr/>
          <p:nvPr/>
        </p:nvGrpSpPr>
        <p:grpSpPr>
          <a:xfrm>
            <a:off x="6543910" y="4895173"/>
            <a:ext cx="1620180" cy="521993"/>
            <a:chOff x="2555776" y="2276872"/>
            <a:chExt cx="1620180" cy="521993"/>
          </a:xfrm>
        </p:grpSpPr>
        <p:pic>
          <p:nvPicPr>
            <p:cNvPr id="20" name="Picture 4" descr="C:\Users\jsmigielski\Downloads\server.png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589" b="34193"/>
            <a:stretch/>
          </p:blipFill>
          <p:spPr bwMode="auto">
            <a:xfrm>
              <a:off x="2555776" y="2276872"/>
              <a:ext cx="1620180" cy="5219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Rectangle 20"/>
            <p:cNvSpPr/>
            <p:nvPr/>
          </p:nvSpPr>
          <p:spPr>
            <a:xfrm>
              <a:off x="2717794" y="2429856"/>
              <a:ext cx="1296144" cy="216024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dirty="0" err="1" smtClean="0"/>
                <a:t>Zabbix</a:t>
              </a:r>
              <a:r>
                <a:rPr lang="fr-FR" sz="1100" dirty="0" smtClean="0"/>
                <a:t> Serveur</a:t>
              </a:r>
              <a:endParaRPr lang="fr-FR" sz="1100" dirty="0"/>
            </a:p>
          </p:txBody>
        </p:sp>
      </p:grpSp>
      <p:sp>
        <p:nvSpPr>
          <p:cNvPr id="60" name="Ellipse 59"/>
          <p:cNvSpPr/>
          <p:nvPr/>
        </p:nvSpPr>
        <p:spPr>
          <a:xfrm>
            <a:off x="7502259" y="2515230"/>
            <a:ext cx="220980" cy="22098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/>
          <p:cNvSpPr/>
          <p:nvPr/>
        </p:nvSpPr>
        <p:spPr>
          <a:xfrm>
            <a:off x="1660198" y="5043201"/>
            <a:ext cx="220980" cy="22098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Flèche droite 41"/>
          <p:cNvSpPr/>
          <p:nvPr/>
        </p:nvSpPr>
        <p:spPr>
          <a:xfrm>
            <a:off x="2426432" y="4971666"/>
            <a:ext cx="1358394" cy="36900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Flèche droite 61"/>
          <p:cNvSpPr/>
          <p:nvPr/>
        </p:nvSpPr>
        <p:spPr>
          <a:xfrm rot="10800000">
            <a:off x="5093527" y="4993809"/>
            <a:ext cx="1463309" cy="36900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5" name="Groupe 24"/>
          <p:cNvGrpSpPr/>
          <p:nvPr/>
        </p:nvGrpSpPr>
        <p:grpSpPr>
          <a:xfrm>
            <a:off x="960598" y="4917317"/>
            <a:ext cx="1620180" cy="521993"/>
            <a:chOff x="2555776" y="2276872"/>
            <a:chExt cx="1620180" cy="521993"/>
          </a:xfrm>
        </p:grpSpPr>
        <p:pic>
          <p:nvPicPr>
            <p:cNvPr id="26" name="Picture 4" descr="C:\Users\jsmigielski\Downloads\server.png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589" b="34193"/>
            <a:stretch/>
          </p:blipFill>
          <p:spPr bwMode="auto">
            <a:xfrm>
              <a:off x="2555776" y="2276872"/>
              <a:ext cx="1620180" cy="5219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Rectangle 26"/>
            <p:cNvSpPr/>
            <p:nvPr/>
          </p:nvSpPr>
          <p:spPr>
            <a:xfrm>
              <a:off x="2717794" y="2429856"/>
              <a:ext cx="1296144" cy="216024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dirty="0" err="1" smtClean="0"/>
                <a:t>Zabbix</a:t>
              </a:r>
              <a:r>
                <a:rPr lang="fr-FR" sz="1100" dirty="0" smtClean="0"/>
                <a:t> Proxy</a:t>
              </a:r>
              <a:endParaRPr lang="fr-FR" sz="1100" dirty="0"/>
            </a:p>
          </p:txBody>
        </p:sp>
      </p:grp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632" y="1836920"/>
            <a:ext cx="1371600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6137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 2.96296E-6 C -0.0448 -0.00348 -0.21615 -0.01783 -0.2658 -0.02107 C -0.31841 -0.02292 -0.30886 -0.01829 -0.32084 -0.01505 C -0.37431 0.02477 -0.5573 0.15301 -0.61042 0.21713 C -0.66355 0.28125 -0.63507 0.34467 -0.63993 0.37014 " pathEditMode="relative" rAng="0" ptsTypes="fffaf">
                                      <p:cBhvr>
                                        <p:cTn id="6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142" y="1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11111E-6 C -0.02066 -0.00926 -0.04341 -0.00764 -0.06493 -0.00857 C -0.10608 -0.01204 -0.21407 -0.01991 -0.24671 -0.0213 C -0.25348 -0.02083 -0.25434 -0.01991 -0.26059 -0.01713 C -0.26476 -0.01528 -0.26858 -0.01343 -0.27223 -0.00995 C -0.27657 -0.00648 -0.27987 -0.00093 -0.28299 0.00417 C -0.28646 0.02338 -0.27952 0.03866 -0.26806 0.04954 C -0.23264 0.08264 -0.1073 0.17222 -0.07014 0.20278 C -0.06164 0.21273 -0.05243 0.2213 -0.04462 0.23264 C -0.04341 0.23912 -0.04098 0.24143 -0.0382 0.24676 C -0.03455 0.26597 -0.03299 0.33356 -0.03299 0.35741 " pathEditMode="relative" rAng="0" ptsTypes="fffffffffff">
                                      <p:cBhvr>
                                        <p:cTn id="85" dur="3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23" y="1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000"/>
                            </p:stCondLst>
                            <p:childTnLst>
                              <p:par>
                                <p:cTn id="87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11111E-6 C -0.02066 -0.00926 -0.04341 -0.00764 -0.06493 -0.00857 C -0.10608 -0.01204 -0.21407 -0.01991 -0.24671 -0.0213 C -0.25348 -0.02083 -0.25434 -0.01991 -0.26059 -0.01713 C -0.26476 -0.01528 -0.26858 -0.01343 -0.27223 -0.00995 C -0.27657 -0.00648 -0.27987 -0.00093 -0.28299 0.00417 C -0.28646 0.02338 -0.27952 0.03866 -0.26806 0.04954 C -0.23264 0.08264 -0.1073 0.17222 -0.07014 0.20278 C -0.06164 0.21273 -0.05243 0.2213 -0.04462 0.23264 C -0.04341 0.23912 -0.04098 0.24143 -0.0382 0.24676 C -0.03455 0.26597 -0.03299 0.33356 -0.03299 0.35741 " pathEditMode="relative" rAng="0" ptsTypes="fffffffffff">
                                      <p:cBhvr>
                                        <p:cTn id="110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23" y="1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12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99 0.35741 C -0.03698 0.33727 -0.04757 0.25625 -0.05469 0.23125 C -0.09723 0.17731 -0.24532 0.07523 -0.28837 0.0338 C -0.30122 0.02222 -0.31598 0.01643 -0.33091 0.01296 C -0.38733 0.04606 -0.57709 0.19514 -0.62674 0.23264 C -0.6408 0.23773 -0.64254 0.28796 -0.64549 0.31042 C -0.64514 0.32917 -0.64445 0.36713 -0.64445 0.36736 " pathEditMode="relative" rAng="0" ptsTypes="fffffff">
                                      <p:cBhvr>
                                        <p:cTn id="113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625" y="-1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15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3 -0.00092 L 0.29063 -0.00278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97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11111E-6 C -0.02066 -0.00926 -0.04341 -0.00764 -0.06493 -0.00857 C -0.10608 -0.01204 -0.21407 -0.01991 -0.24671 -0.0213 C -0.25348 -0.02083 -0.25434 -0.01991 -0.26059 -0.01713 C -0.26476 -0.01528 -0.26858 -0.01343 -0.27223 -0.00995 C -0.27657 -0.00648 -0.27987 -0.00093 -0.28299 0.00417 C -0.28646 0.02338 -0.27952 0.03866 -0.26806 0.04954 C -0.23264 0.08264 -0.1073 0.17222 -0.07014 0.20278 C -0.06164 0.21273 -0.05243 0.2213 -0.04462 0.23264 C -0.04341 0.23912 -0.04098 0.24143 -0.0382 0.24676 C -0.03455 0.26597 -0.03299 0.33356 -0.03299 0.35741 " pathEditMode="relative" rAng="0" ptsTypes="fffffffffff">
                                      <p:cBhvr>
                                        <p:cTn id="135" dur="3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23" y="1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000"/>
                            </p:stCondLst>
                            <p:childTnLst>
                              <p:par>
                                <p:cTn id="137" presetID="0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56 0.35718 C -0.03473 0.33657 -0.03125 0.2713 -0.05608 0.23287 C -0.0757 0.21042 -0.13594 0.16528 -0.17952 0.12732 C -0.20608 0.1081 -0.29671 0.01852 -0.33056 0.01944 C -0.33525 0.02199 -0.33698 0.02384 -0.34011 0.0294 C -0.34167 0.08958 -0.34011 0.32269 -0.34011 0.38125 " pathEditMode="relative" rAng="0" ptsTypes="ffffff">
                                      <p:cBhvr>
                                        <p:cTn id="138" dur="3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56" y="-1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6000"/>
                            </p:stCondLst>
                            <p:childTnLst>
                              <p:par>
                                <p:cTn id="140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11111E-6 C 0.00191 -0.02523 -0.00764 -0.10417 0.01684 -0.14375 C 0.06562 -0.20139 0.23871 -0.33056 0.29288 -0.35787 C 0.29843 -0.35278 0.30034 -0.34421 0.29687 -0.31945 C 0.29652 -0.25787 0.29166 -0.04398 0.29062 0.01111 " pathEditMode="relative" rAng="0" ptsTypes="fffff">
                                      <p:cBhvr>
                                        <p:cTn id="151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35" y="-1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000"/>
                            </p:stCondLst>
                            <p:childTnLst>
                              <p:par>
                                <p:cTn id="153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53" grpId="0" animBg="1"/>
      <p:bldP spid="53" grpId="1" animBg="1"/>
      <p:bldP spid="53" grpId="2" animBg="1"/>
      <p:bldP spid="58" grpId="0" animBg="1"/>
      <p:bldP spid="58" grpId="1" animBg="1"/>
      <p:bldP spid="58" grpId="2" animBg="1"/>
      <p:bldP spid="58" grpId="3" animBg="1"/>
      <p:bldP spid="60" grpId="0" animBg="1"/>
      <p:bldP spid="60" grpId="1" animBg="1"/>
      <p:bldP spid="60" grpId="3" animBg="1"/>
      <p:bldP spid="60" grpId="4" animBg="1"/>
      <p:bldP spid="61" grpId="0" animBg="1"/>
      <p:bldP spid="61" grpId="1" animBg="1"/>
      <p:bldP spid="61" grpId="2" animBg="1"/>
      <p:bldP spid="42" grpId="0" animBg="1"/>
      <p:bldP spid="6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99DF-A345-3E41-A146-9766BB8E198A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III.C) </a:t>
            </a:r>
            <a:r>
              <a:rPr lang="fr-FR" dirty="0"/>
              <a:t>Météo </a:t>
            </a:r>
            <a:r>
              <a:rPr lang="fr-FR" dirty="0" smtClean="0"/>
              <a:t>des services</a:t>
            </a:r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459" y="2158999"/>
            <a:ext cx="7439025" cy="3919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3335824639"/>
              </p:ext>
            </p:extLst>
          </p:nvPr>
        </p:nvGraphicFramePr>
        <p:xfrm>
          <a:off x="1091362" y="6529808"/>
          <a:ext cx="6837519" cy="2550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4770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99DF-A345-3E41-A146-9766BB8E198A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669667098"/>
              </p:ext>
            </p:extLst>
          </p:nvPr>
        </p:nvGraphicFramePr>
        <p:xfrm>
          <a:off x="1091362" y="6546732"/>
          <a:ext cx="6837519" cy="2550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Espace réservé du contenu 1"/>
          <p:cNvSpPr txBox="1">
            <a:spLocks/>
          </p:cNvSpPr>
          <p:nvPr/>
        </p:nvSpPr>
        <p:spPr>
          <a:xfrm>
            <a:off x="2479888" y="3109686"/>
            <a:ext cx="5500904" cy="1941285"/>
          </a:xfrm>
          <a:prstGeom prst="rect">
            <a:avLst/>
          </a:prstGeom>
        </p:spPr>
        <p:txBody>
          <a:bodyPr vert="horz"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62C4DD"/>
              </a:buClr>
              <a:buSzPct val="120000"/>
              <a:buFont typeface="Wingdings" charset="2"/>
              <a:buChar char="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62C4DD"/>
              </a:buClr>
              <a:buSzPct val="100000"/>
              <a:buFont typeface="Wingdings" charset="2"/>
              <a:buChar char="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62C4DD"/>
              </a:buClr>
              <a:buSzPct val="70000"/>
              <a:buFont typeface="Wingdings" charset="2"/>
              <a:buChar char="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62C4DD"/>
              </a:buClr>
              <a:buSzPct val="100000"/>
              <a:buFont typeface="Wingdings" charset="2"/>
              <a:buChar char="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62C4DD"/>
              </a:buClr>
              <a:buSzPct val="100000"/>
              <a:buFont typeface="Wingdings" charset="2"/>
              <a:buChar char="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Wingdings" charset="2"/>
              <a:buNone/>
            </a:pPr>
            <a:endParaRPr lang="fr-FR" dirty="0"/>
          </a:p>
        </p:txBody>
      </p:sp>
      <p:sp>
        <p:nvSpPr>
          <p:cNvPr id="8" name="Espace réservé du contenu 1"/>
          <p:cNvSpPr txBox="1">
            <a:spLocks/>
          </p:cNvSpPr>
          <p:nvPr/>
        </p:nvSpPr>
        <p:spPr>
          <a:xfrm>
            <a:off x="2632288" y="5050971"/>
            <a:ext cx="5500904" cy="1941285"/>
          </a:xfrm>
          <a:prstGeom prst="rect">
            <a:avLst/>
          </a:prstGeom>
        </p:spPr>
        <p:txBody>
          <a:bodyPr vert="horz"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62C4DD"/>
              </a:buClr>
              <a:buSzPct val="120000"/>
              <a:buFont typeface="Wingdings" charset="2"/>
              <a:buChar char="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62C4DD"/>
              </a:buClr>
              <a:buSzPct val="100000"/>
              <a:buFont typeface="Wingdings" charset="2"/>
              <a:buChar char="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62C4DD"/>
              </a:buClr>
              <a:buSzPct val="70000"/>
              <a:buFont typeface="Wingdings" charset="2"/>
              <a:buChar char="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62C4DD"/>
              </a:buClr>
              <a:buSzPct val="100000"/>
              <a:buFont typeface="Wingdings" charset="2"/>
              <a:buChar char="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62C4DD"/>
              </a:buClr>
              <a:buSzPct val="100000"/>
              <a:buFont typeface="Wingdings" charset="2"/>
              <a:buChar char="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fr-FR" dirty="0" smtClean="0"/>
          </a:p>
          <a:p>
            <a:pPr marL="457200" lvl="1" indent="0">
              <a:buFont typeface="Wingdings" charset="2"/>
              <a:buNone/>
            </a:pPr>
            <a:endParaRPr lang="fr-FR" dirty="0"/>
          </a:p>
        </p:txBody>
      </p:sp>
      <p:sp>
        <p:nvSpPr>
          <p:cNvPr id="9" name="Espace réservé du contenu 1"/>
          <p:cNvSpPr txBox="1">
            <a:spLocks/>
          </p:cNvSpPr>
          <p:nvPr/>
        </p:nvSpPr>
        <p:spPr>
          <a:xfrm>
            <a:off x="1702629" y="2005994"/>
            <a:ext cx="7360221" cy="4148667"/>
          </a:xfrm>
          <a:prstGeom prst="rect">
            <a:avLst/>
          </a:prstGeom>
        </p:spPr>
        <p:txBody>
          <a:bodyPr vert="horz"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62C4DD"/>
              </a:buClr>
              <a:buSzPct val="120000"/>
              <a:buFont typeface="Wingdings" charset="2"/>
              <a:buChar char="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62C4DD"/>
              </a:buClr>
              <a:buSzPct val="100000"/>
              <a:buFont typeface="Wingdings" charset="2"/>
              <a:buChar char="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62C4DD"/>
              </a:buClr>
              <a:buSzPct val="70000"/>
              <a:buFont typeface="Wingdings" charset="2"/>
              <a:buChar char="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62C4DD"/>
              </a:buClr>
              <a:buSzPct val="100000"/>
              <a:buFont typeface="Wingdings" charset="2"/>
              <a:buChar char="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62C4DD"/>
              </a:buClr>
              <a:buSzPct val="100000"/>
              <a:buFont typeface="Wingdings" charset="2"/>
              <a:buChar char="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Investissement</a:t>
            </a:r>
            <a:endParaRPr lang="fr-FR" dirty="0"/>
          </a:p>
          <a:p>
            <a:pPr lvl="1"/>
            <a:r>
              <a:rPr lang="fr-FR" dirty="0" smtClean="0"/>
              <a:t>Budget</a:t>
            </a:r>
            <a:r>
              <a:rPr lang="fr-FR" dirty="0"/>
              <a:t>, 1500€ (Capteurs T°C, détection d’eau…)</a:t>
            </a:r>
          </a:p>
          <a:p>
            <a:pPr lvl="1"/>
            <a:r>
              <a:rPr lang="fr-FR" dirty="0"/>
              <a:t>Temps (Formation, documentation, expérimentation</a:t>
            </a:r>
            <a:r>
              <a:rPr lang="fr-FR" dirty="0" smtClean="0"/>
              <a:t>…)</a:t>
            </a:r>
          </a:p>
          <a:p>
            <a:pPr lvl="1"/>
            <a:endParaRPr lang="fr-FR" dirty="0" smtClean="0"/>
          </a:p>
          <a:p>
            <a:r>
              <a:rPr lang="fr-FR" dirty="0"/>
              <a:t>Bénéfices pour l’Institut</a:t>
            </a:r>
          </a:p>
          <a:p>
            <a:pPr lvl="1"/>
            <a:r>
              <a:rPr lang="fr-FR" dirty="0"/>
              <a:t>Supervision pérenne (24/7/365 grâce au poste de garde)</a:t>
            </a:r>
          </a:p>
          <a:p>
            <a:pPr lvl="1"/>
            <a:r>
              <a:rPr lang="fr-FR" dirty="0"/>
              <a:t>Prévention des pannes </a:t>
            </a:r>
            <a:r>
              <a:rPr lang="fr-FR" dirty="0" smtClean="0"/>
              <a:t> (</a:t>
            </a:r>
            <a:r>
              <a:rPr lang="fr-FR" dirty="0"/>
              <a:t>Trend </a:t>
            </a:r>
            <a:r>
              <a:rPr lang="fr-FR" dirty="0" err="1"/>
              <a:t>prediction</a:t>
            </a:r>
            <a:r>
              <a:rPr lang="fr-FR" dirty="0"/>
              <a:t>)</a:t>
            </a:r>
          </a:p>
          <a:p>
            <a:pPr lvl="1"/>
            <a:r>
              <a:rPr lang="fr-FR" dirty="0" err="1"/>
              <a:t>Zabbix</a:t>
            </a:r>
            <a:r>
              <a:rPr lang="fr-FR" dirty="0"/>
              <a:t> accessible </a:t>
            </a:r>
            <a:r>
              <a:rPr lang="fr-FR" dirty="0" smtClean="0"/>
              <a:t>de partout</a:t>
            </a:r>
          </a:p>
          <a:p>
            <a:pPr lvl="1"/>
            <a:endParaRPr lang="fr-FR" dirty="0"/>
          </a:p>
          <a:p>
            <a:r>
              <a:rPr lang="fr-FR" dirty="0"/>
              <a:t>Bénéfices </a:t>
            </a:r>
            <a:r>
              <a:rPr lang="fr-FR" dirty="0" smtClean="0"/>
              <a:t>personnels</a:t>
            </a:r>
            <a:endParaRPr lang="fr-FR" dirty="0"/>
          </a:p>
          <a:p>
            <a:pPr lvl="1"/>
            <a:r>
              <a:rPr lang="fr-FR" dirty="0"/>
              <a:t>Acquisition de compétences (Système, réseau, gestion de projet, communication…)</a:t>
            </a:r>
          </a:p>
          <a:p>
            <a:endParaRPr lang="fr-FR" dirty="0"/>
          </a:p>
          <a:p>
            <a:pPr marL="457200" lvl="1" indent="0">
              <a:buNone/>
            </a:pPr>
            <a:r>
              <a:rPr lang="fr-FR" dirty="0" smtClean="0"/>
              <a:t>			</a:t>
            </a:r>
            <a:endParaRPr lang="fr-FR" dirty="0"/>
          </a:p>
          <a:p>
            <a:endParaRPr lang="fr-FR" sz="2800" dirty="0" smtClean="0"/>
          </a:p>
        </p:txBody>
      </p:sp>
    </p:spTree>
    <p:extLst>
      <p:ext uri="{BB962C8B-B14F-4D97-AF65-F5344CB8AC3E}">
        <p14:creationId xmlns:p14="http://schemas.microsoft.com/office/powerpoint/2010/main" val="3335392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dirty="0" smtClean="0"/>
              <a:t>Points Positifs :</a:t>
            </a:r>
          </a:p>
          <a:p>
            <a:pPr lvl="1"/>
            <a:r>
              <a:rPr lang="fr-FR" dirty="0" smtClean="0"/>
              <a:t>Open Source (GPLV2)</a:t>
            </a:r>
          </a:p>
          <a:p>
            <a:pPr lvl="1"/>
            <a:r>
              <a:rPr lang="fr-FR" dirty="0" smtClean="0"/>
              <a:t>Communauté</a:t>
            </a:r>
          </a:p>
          <a:p>
            <a:pPr lvl="1"/>
            <a:r>
              <a:rPr lang="fr-FR" dirty="0" smtClean="0"/>
              <a:t>Très personnalisable</a:t>
            </a:r>
          </a:p>
          <a:p>
            <a:pPr lvl="1"/>
            <a:r>
              <a:rPr lang="fr-FR" dirty="0" smtClean="0"/>
              <a:t>Facilité de configuration</a:t>
            </a:r>
          </a:p>
          <a:p>
            <a:pPr lvl="1"/>
            <a:r>
              <a:rPr lang="fr-FR" dirty="0" smtClean="0"/>
              <a:t>Flexibilité des actions (script, notification…)</a:t>
            </a:r>
          </a:p>
          <a:p>
            <a:pPr lvl="1"/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Point négatifs :</a:t>
            </a:r>
          </a:p>
          <a:p>
            <a:pPr lvl="1"/>
            <a:r>
              <a:rPr lang="fr-FR" dirty="0" smtClean="0"/>
              <a:t>Cliquodrome / Usine à gaz</a:t>
            </a:r>
          </a:p>
          <a:p>
            <a:pPr lvl="1"/>
            <a:r>
              <a:rPr lang="fr-FR" dirty="0" smtClean="0"/>
              <a:t>Investissement important (temps)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99DF-A345-3E41-A146-9766BB8E198A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graphicFrame>
        <p:nvGraphicFramePr>
          <p:cNvPr id="8" name="Diagramme 7"/>
          <p:cNvGraphicFramePr/>
          <p:nvPr>
            <p:extLst>
              <p:ext uri="{D42A27DB-BD31-4B8C-83A1-F6EECF244321}">
                <p14:modId xmlns:p14="http://schemas.microsoft.com/office/powerpoint/2010/main" val="4144562627"/>
              </p:ext>
            </p:extLst>
          </p:nvPr>
        </p:nvGraphicFramePr>
        <p:xfrm>
          <a:off x="1091362" y="6546732"/>
          <a:ext cx="6837519" cy="2550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9460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6599DF-A345-3E41-A146-9766BB8E198A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3953330" y="480678"/>
            <a:ext cx="4863645" cy="3187702"/>
          </a:xfrm>
        </p:spPr>
        <p:txBody>
          <a:bodyPr/>
          <a:lstStyle/>
          <a:p>
            <a:r>
              <a:rPr lang="fr-FR" sz="4000" dirty="0" smtClean="0"/>
              <a:t>Merci de votre attention,</a:t>
            </a:r>
            <a:endParaRPr lang="fr-FR" sz="4000" dirty="0"/>
          </a:p>
        </p:txBody>
      </p:sp>
      <p:graphicFrame>
        <p:nvGraphicFramePr>
          <p:cNvPr id="8" name="Diagramme 7"/>
          <p:cNvGraphicFramePr/>
          <p:nvPr>
            <p:extLst>
              <p:ext uri="{D42A27DB-BD31-4B8C-83A1-F6EECF244321}">
                <p14:modId xmlns:p14="http://schemas.microsoft.com/office/powerpoint/2010/main" val="3105736403"/>
              </p:ext>
            </p:extLst>
          </p:nvPr>
        </p:nvGraphicFramePr>
        <p:xfrm>
          <a:off x="1091362" y="6546732"/>
          <a:ext cx="6837519" cy="2550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Z:\UMS3702\CRI\#COMMUN#\#COMMUNICATION#\Présentation Zabbix\images\dialog-question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193" y="1739104"/>
            <a:ext cx="2522537" cy="2522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212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2018581" y="2570672"/>
            <a:ext cx="6167887" cy="3459192"/>
          </a:xfrm>
          <a:prstGeom prst="roundRect">
            <a:avLst/>
          </a:prstGeom>
          <a:solidFill>
            <a:schemeClr val="bg1">
              <a:lumMod val="65000"/>
              <a:alpha val="22000"/>
            </a:schemeClr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>
          <a:xfrm>
            <a:off x="1271238" y="2158999"/>
            <a:ext cx="7783551" cy="4148667"/>
          </a:xfrm>
        </p:spPr>
        <p:txBody>
          <a:bodyPr/>
          <a:lstStyle/>
          <a:p>
            <a:r>
              <a:rPr lang="fr-FR" dirty="0" smtClean="0"/>
              <a:t>Qui sommes nous?</a:t>
            </a:r>
          </a:p>
          <a:p>
            <a:pPr marL="400050" lvl="1" indent="0">
              <a:buNone/>
            </a:pPr>
            <a:endParaRPr lang="fr-FR" sz="1600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99DF-A345-3E41-A146-9766BB8E198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Introduction</a:t>
            </a:r>
            <a:endParaRPr lang="fr-FR" dirty="0"/>
          </a:p>
        </p:txBody>
      </p:sp>
      <p:sp>
        <p:nvSpPr>
          <p:cNvPr id="3" name="Rectangle à coins arrondis 2"/>
          <p:cNvSpPr/>
          <p:nvPr/>
        </p:nvSpPr>
        <p:spPr>
          <a:xfrm>
            <a:off x="2260120" y="3071003"/>
            <a:ext cx="5721829" cy="2812211"/>
          </a:xfrm>
          <a:prstGeom prst="roundRect">
            <a:avLst/>
          </a:prstGeom>
          <a:solidFill>
            <a:srgbClr val="C00000">
              <a:alpha val="50000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3097511" y="2639682"/>
            <a:ext cx="4010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Centre de Ressources Informatiques</a:t>
            </a:r>
            <a:endParaRPr lang="fr-FR" b="1" dirty="0"/>
          </a:p>
        </p:txBody>
      </p:sp>
      <p:pic>
        <p:nvPicPr>
          <p:cNvPr id="1026" name="Picture 2" descr="Z:\UMS3702\CRI\#COMMUN#\#COMMUNICATION#\Présentation Zabbix\images\ge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777" y="3697180"/>
            <a:ext cx="716173" cy="716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UMS3702\CRI\#COMMUN#\#COMMUNICATION#\Présentation Zabbix\images\kar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780" y="3009014"/>
            <a:ext cx="688166" cy="688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Z:\UMS3702\CRI\#COMMUN#\#COMMUNICATION#\Présentation Zabbix\images\Jerem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673" y="4420525"/>
            <a:ext cx="610381" cy="610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Z:\UMS3702\CRI\#COMMUN#\#COMMUNICATION#\Présentation Zabbix\images\Julie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538" y="5030906"/>
            <a:ext cx="628650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3168054" y="3244631"/>
            <a:ext cx="3981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Karl – Chef de service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3177188" y="4538673"/>
            <a:ext cx="3981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Jérémy – Gestionnaire de parc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3177188" y="3915336"/>
            <a:ext cx="3981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Geoffrey - ASR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3177188" y="5160565"/>
            <a:ext cx="3981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Julien – Apprenti – Gestionnaire de parc</a:t>
            </a:r>
            <a:endParaRPr lang="fr-FR" dirty="0">
              <a:solidFill>
                <a:schemeClr val="bg1"/>
              </a:solidFill>
            </a:endParaRPr>
          </a:p>
        </p:txBody>
      </p:sp>
      <p:graphicFrame>
        <p:nvGraphicFramePr>
          <p:cNvPr id="21" name="Diagramme 20"/>
          <p:cNvGraphicFramePr/>
          <p:nvPr>
            <p:extLst>
              <p:ext uri="{D42A27DB-BD31-4B8C-83A1-F6EECF244321}">
                <p14:modId xmlns:p14="http://schemas.microsoft.com/office/powerpoint/2010/main" val="3488860445"/>
              </p:ext>
            </p:extLst>
          </p:nvPr>
        </p:nvGraphicFramePr>
        <p:xfrm>
          <a:off x="1077756" y="6602969"/>
          <a:ext cx="6837519" cy="2550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17005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2018581" y="2570672"/>
            <a:ext cx="6167887" cy="3459192"/>
          </a:xfrm>
          <a:prstGeom prst="roundRect">
            <a:avLst/>
          </a:prstGeom>
          <a:solidFill>
            <a:schemeClr val="bg1">
              <a:lumMod val="65000"/>
              <a:alpha val="22000"/>
            </a:schemeClr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>
          <a:xfrm>
            <a:off x="1271238" y="2158999"/>
            <a:ext cx="7783551" cy="4148667"/>
          </a:xfrm>
        </p:spPr>
        <p:txBody>
          <a:bodyPr/>
          <a:lstStyle/>
          <a:p>
            <a:r>
              <a:rPr lang="fr-FR" dirty="0" smtClean="0"/>
              <a:t>Qui sommes nous?</a:t>
            </a:r>
          </a:p>
          <a:p>
            <a:pPr marL="400050" lvl="1" indent="0">
              <a:buNone/>
            </a:pPr>
            <a:endParaRPr lang="fr-FR" sz="1600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99DF-A345-3E41-A146-9766BB8E198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Introduction</a:t>
            </a:r>
            <a:endParaRPr lang="fr-FR" dirty="0"/>
          </a:p>
        </p:txBody>
      </p:sp>
      <p:sp>
        <p:nvSpPr>
          <p:cNvPr id="3" name="Rectangle à coins arrondis 2"/>
          <p:cNvSpPr/>
          <p:nvPr/>
        </p:nvSpPr>
        <p:spPr>
          <a:xfrm>
            <a:off x="2171700" y="3071003"/>
            <a:ext cx="5895975" cy="2812211"/>
          </a:xfrm>
          <a:prstGeom prst="roundRect">
            <a:avLst/>
          </a:prstGeom>
          <a:solidFill>
            <a:srgbClr val="C00000">
              <a:alpha val="50000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3097511" y="2639682"/>
            <a:ext cx="4010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Centre de Ressources Informatiques</a:t>
            </a:r>
            <a:endParaRPr lang="fr-FR" b="1" dirty="0"/>
          </a:p>
        </p:txBody>
      </p:sp>
      <p:pic>
        <p:nvPicPr>
          <p:cNvPr id="1026" name="Picture 2" descr="Z:\UMS3702\CRI\#COMMUN#\#COMMUNICATION#\Présentation Zabbix\images\ge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126" y="2981561"/>
            <a:ext cx="716173" cy="716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Z:\UMS3702\CRI\#COMMUN#\#COMMUNICATION#\Présentation Zabbix\images\Julie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887" y="4171487"/>
            <a:ext cx="628650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ZoneTexte 18"/>
          <p:cNvSpPr txBox="1"/>
          <p:nvPr/>
        </p:nvSpPr>
        <p:spPr>
          <a:xfrm>
            <a:off x="3097511" y="3150206"/>
            <a:ext cx="3981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Geoffrey  - ASR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3097511" y="4379539"/>
            <a:ext cx="3981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Julien – Apprenti – Gestionnaire de parc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764274" y="3648267"/>
            <a:ext cx="476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400" dirty="0" smtClean="0">
                <a:solidFill>
                  <a:schemeClr val="bg1"/>
                </a:solidFill>
              </a:rPr>
              <a:t>CNRS / IBL depuis 2005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400" dirty="0" smtClean="0">
                <a:solidFill>
                  <a:schemeClr val="bg1"/>
                </a:solidFill>
              </a:rPr>
              <a:t>Maitre d’apprentissage de Julien depuis 2015 </a:t>
            </a:r>
            <a:endParaRPr lang="fr-FR" sz="1500" dirty="0" smtClean="0">
              <a:solidFill>
                <a:schemeClr val="bg1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3840474" y="4974262"/>
            <a:ext cx="476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400" dirty="0" smtClean="0">
                <a:solidFill>
                  <a:schemeClr val="bg1"/>
                </a:solidFill>
              </a:rPr>
              <a:t>Renforcer le CRI dans son travail hebdomadaire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400" dirty="0" smtClean="0">
                <a:solidFill>
                  <a:schemeClr val="bg1"/>
                </a:solidFill>
              </a:rPr>
              <a:t>Gestion de projet</a:t>
            </a:r>
            <a:endParaRPr lang="fr-FR" sz="1500" dirty="0" smtClean="0">
              <a:solidFill>
                <a:schemeClr val="bg1"/>
              </a:solidFill>
            </a:endParaRPr>
          </a:p>
        </p:txBody>
      </p:sp>
      <p:graphicFrame>
        <p:nvGraphicFramePr>
          <p:cNvPr id="16" name="Diagramme 15"/>
          <p:cNvGraphicFramePr/>
          <p:nvPr>
            <p:extLst>
              <p:ext uri="{D42A27DB-BD31-4B8C-83A1-F6EECF244321}">
                <p14:modId xmlns:p14="http://schemas.microsoft.com/office/powerpoint/2010/main" val="3488860445"/>
              </p:ext>
            </p:extLst>
          </p:nvPr>
        </p:nvGraphicFramePr>
        <p:xfrm>
          <a:off x="1077756" y="6602969"/>
          <a:ext cx="6837519" cy="2550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30197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2018581" y="2570672"/>
            <a:ext cx="6167887" cy="3459192"/>
          </a:xfrm>
          <a:prstGeom prst="roundRect">
            <a:avLst/>
          </a:prstGeom>
          <a:solidFill>
            <a:schemeClr val="bg1">
              <a:lumMod val="65000"/>
              <a:alpha val="22000"/>
            </a:schemeClr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>
          <a:xfrm>
            <a:off x="1271238" y="2158999"/>
            <a:ext cx="7783551" cy="4148667"/>
          </a:xfrm>
        </p:spPr>
        <p:txBody>
          <a:bodyPr/>
          <a:lstStyle/>
          <a:p>
            <a:r>
              <a:rPr lang="fr-FR" dirty="0" smtClean="0"/>
              <a:t>La supervision à l’IBL</a:t>
            </a:r>
          </a:p>
          <a:p>
            <a:pPr marL="400050" lvl="1" indent="0">
              <a:buNone/>
            </a:pPr>
            <a:endParaRPr lang="fr-FR" sz="1600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99DF-A345-3E41-A146-9766BB8E198A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I) Etat des lieux</a:t>
            </a:r>
            <a:endParaRPr lang="fr-FR" dirty="0"/>
          </a:p>
        </p:txBody>
      </p:sp>
      <p:sp>
        <p:nvSpPr>
          <p:cNvPr id="3" name="Rectangle à coins arrondis 2"/>
          <p:cNvSpPr/>
          <p:nvPr/>
        </p:nvSpPr>
        <p:spPr>
          <a:xfrm>
            <a:off x="2260121" y="3071003"/>
            <a:ext cx="5655154" cy="2812211"/>
          </a:xfrm>
          <a:prstGeom prst="roundRect">
            <a:avLst/>
          </a:prstGeom>
          <a:solidFill>
            <a:srgbClr val="C00000">
              <a:alpha val="50000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3097511" y="2639682"/>
            <a:ext cx="4010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De 2007 à 2017</a:t>
            </a:r>
            <a:endParaRPr lang="fr-FR" b="1" dirty="0"/>
          </a:p>
        </p:txBody>
      </p:sp>
      <p:pic>
        <p:nvPicPr>
          <p:cNvPr id="2050" name="Picture 2" descr="Z:\UMS3702\CRI\#COMMUN#\#COMMUNICATION#\Présentation Zabbix\images\Nagios_logo_blac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3778371"/>
            <a:ext cx="1863299" cy="1397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oneTexte 16"/>
          <p:cNvSpPr txBox="1"/>
          <p:nvPr/>
        </p:nvSpPr>
        <p:spPr>
          <a:xfrm>
            <a:off x="4705552" y="3384501"/>
            <a:ext cx="3390698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700" b="1" i="1" dirty="0" smtClean="0">
                <a:solidFill>
                  <a:schemeClr val="bg1">
                    <a:lumMod val="85000"/>
                  </a:schemeClr>
                </a:solidFill>
              </a:rPr>
              <a:t>70 Serveurs </a:t>
            </a:r>
            <a:r>
              <a:rPr lang="fr-FR" sz="1200" b="1" i="1" dirty="0" smtClean="0">
                <a:solidFill>
                  <a:schemeClr val="bg1">
                    <a:lumMod val="85000"/>
                  </a:schemeClr>
                </a:solidFill>
              </a:rPr>
              <a:t>(NRPE / NSCLIENT)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700" b="1" i="1" dirty="0" smtClean="0">
                <a:solidFill>
                  <a:schemeClr val="bg1">
                    <a:lumMod val="85000"/>
                  </a:schemeClr>
                </a:solidFill>
              </a:rPr>
              <a:t>300 Services </a:t>
            </a:r>
            <a:r>
              <a:rPr lang="fr-FR" sz="1200" b="1" i="1" dirty="0">
                <a:solidFill>
                  <a:schemeClr val="bg1">
                    <a:lumMod val="85000"/>
                  </a:schemeClr>
                </a:solidFill>
              </a:rPr>
              <a:t>(NRPE / NSCLIENT</a:t>
            </a:r>
            <a:r>
              <a:rPr lang="fr-FR" sz="1200" b="1" i="1" dirty="0" smtClean="0">
                <a:solidFill>
                  <a:schemeClr val="bg1">
                    <a:lumMod val="85000"/>
                  </a:schemeClr>
                </a:solidFill>
              </a:rPr>
              <a:t>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700" b="1" i="1" dirty="0" smtClean="0">
                <a:solidFill>
                  <a:schemeClr val="bg1">
                    <a:lumMod val="85000"/>
                  </a:schemeClr>
                </a:solidFill>
              </a:rPr>
              <a:t>50 Matériels réseaux </a:t>
            </a:r>
            <a:r>
              <a:rPr lang="fr-FR" sz="1200" b="1" i="1" dirty="0" smtClean="0">
                <a:solidFill>
                  <a:schemeClr val="bg1">
                    <a:lumMod val="85000"/>
                  </a:schemeClr>
                </a:solidFill>
              </a:rPr>
              <a:t>(SNMP)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700" b="1" i="1" dirty="0" smtClean="0">
                <a:solidFill>
                  <a:schemeClr val="bg1">
                    <a:lumMod val="85000"/>
                  </a:schemeClr>
                </a:solidFill>
              </a:rPr>
              <a:t>Sondes de </a:t>
            </a:r>
            <a:r>
              <a:rPr lang="fr-FR" sz="1700" b="1" i="1" dirty="0" err="1" smtClean="0">
                <a:solidFill>
                  <a:schemeClr val="bg1">
                    <a:lumMod val="85000"/>
                  </a:schemeClr>
                </a:solidFill>
              </a:rPr>
              <a:t>T°c</a:t>
            </a:r>
            <a:r>
              <a:rPr lang="fr-FR" sz="1700" b="1" i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sz="1200" b="1" i="1" dirty="0">
                <a:solidFill>
                  <a:schemeClr val="bg1">
                    <a:lumMod val="85000"/>
                  </a:schemeClr>
                </a:solidFill>
              </a:rPr>
              <a:t>(SNMP</a:t>
            </a:r>
            <a:r>
              <a:rPr lang="fr-FR" sz="1200" b="1" i="1" dirty="0" smtClean="0">
                <a:solidFill>
                  <a:schemeClr val="bg1">
                    <a:lumMod val="85000"/>
                  </a:schemeClr>
                </a:solidFill>
              </a:rPr>
              <a:t>)</a:t>
            </a:r>
            <a:endParaRPr lang="fr-FR" sz="1700" b="1" i="1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700" b="1" i="1" dirty="0" smtClean="0">
                <a:solidFill>
                  <a:schemeClr val="bg1">
                    <a:lumMod val="85000"/>
                  </a:schemeClr>
                </a:solidFill>
              </a:rPr>
              <a:t>5 PDU </a:t>
            </a:r>
            <a:r>
              <a:rPr lang="fr-FR" sz="1200" b="1" i="1" dirty="0">
                <a:solidFill>
                  <a:schemeClr val="bg1">
                    <a:lumMod val="85000"/>
                  </a:schemeClr>
                </a:solidFill>
              </a:rPr>
              <a:t>(SNMP</a:t>
            </a:r>
            <a:r>
              <a:rPr lang="fr-FR" sz="1200" b="1" i="1" dirty="0" smtClean="0">
                <a:solidFill>
                  <a:schemeClr val="bg1">
                    <a:lumMod val="85000"/>
                  </a:schemeClr>
                </a:solidFill>
              </a:rPr>
              <a:t>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700" b="1" i="1" dirty="0" smtClean="0">
                <a:solidFill>
                  <a:schemeClr val="bg1">
                    <a:lumMod val="85000"/>
                  </a:schemeClr>
                </a:solidFill>
              </a:rPr>
              <a:t>Notifications </a:t>
            </a:r>
            <a:r>
              <a:rPr lang="fr-FR" sz="1200" b="1" i="1" dirty="0" smtClean="0">
                <a:solidFill>
                  <a:schemeClr val="bg1">
                    <a:lumMod val="85000"/>
                  </a:schemeClr>
                </a:solidFill>
              </a:rPr>
              <a:t>(Mail /SMS / Ecran)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700" b="1" i="1" dirty="0" smtClean="0">
                <a:solidFill>
                  <a:schemeClr val="bg1">
                    <a:lumMod val="85000"/>
                  </a:schemeClr>
                </a:solidFill>
              </a:rPr>
              <a:t>10 ans d’exploitation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fr-FR" sz="1700" b="1" i="1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fr-FR" sz="1700" b="1" i="1" dirty="0">
              <a:solidFill>
                <a:schemeClr val="bg1">
                  <a:lumMod val="85000"/>
                </a:schemeClr>
              </a:solidFill>
            </a:endParaRPr>
          </a:p>
        </p:txBody>
      </p:sp>
      <p:graphicFrame>
        <p:nvGraphicFramePr>
          <p:cNvPr id="12" name="Diagramme 11"/>
          <p:cNvGraphicFramePr/>
          <p:nvPr>
            <p:extLst>
              <p:ext uri="{D42A27DB-BD31-4B8C-83A1-F6EECF244321}">
                <p14:modId xmlns:p14="http://schemas.microsoft.com/office/powerpoint/2010/main" val="3488860445"/>
              </p:ext>
            </p:extLst>
          </p:nvPr>
        </p:nvGraphicFramePr>
        <p:xfrm>
          <a:off x="1077756" y="6602969"/>
          <a:ext cx="6837519" cy="2550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6186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2018581" y="2570672"/>
            <a:ext cx="6167887" cy="3459192"/>
          </a:xfrm>
          <a:prstGeom prst="roundRect">
            <a:avLst/>
          </a:prstGeom>
          <a:solidFill>
            <a:schemeClr val="bg1">
              <a:lumMod val="65000"/>
              <a:alpha val="22000"/>
            </a:schemeClr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>
          <a:xfrm>
            <a:off x="1271238" y="2158999"/>
            <a:ext cx="7783551" cy="4148667"/>
          </a:xfrm>
        </p:spPr>
        <p:txBody>
          <a:bodyPr/>
          <a:lstStyle/>
          <a:p>
            <a:r>
              <a:rPr lang="fr-FR" dirty="0" smtClean="0"/>
              <a:t>La supervision à l’IBL</a:t>
            </a:r>
          </a:p>
          <a:p>
            <a:pPr marL="400050" lvl="1" indent="0">
              <a:buNone/>
            </a:pPr>
            <a:endParaRPr lang="fr-FR" sz="1600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99DF-A345-3E41-A146-9766BB8E198A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I) Etat des lieux</a:t>
            </a:r>
            <a:endParaRPr lang="fr-FR" dirty="0"/>
          </a:p>
        </p:txBody>
      </p:sp>
      <p:sp>
        <p:nvSpPr>
          <p:cNvPr id="3" name="Rectangle à coins arrondis 2"/>
          <p:cNvSpPr/>
          <p:nvPr/>
        </p:nvSpPr>
        <p:spPr>
          <a:xfrm>
            <a:off x="2260121" y="3071003"/>
            <a:ext cx="5655154" cy="2812211"/>
          </a:xfrm>
          <a:prstGeom prst="roundRect">
            <a:avLst/>
          </a:prstGeom>
          <a:solidFill>
            <a:srgbClr val="C00000">
              <a:alpha val="50000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3097511" y="2639682"/>
            <a:ext cx="4010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L’évolution de nos besoins</a:t>
            </a:r>
            <a:endParaRPr lang="fr-FR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2648464" y="3999760"/>
            <a:ext cx="538111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600" dirty="0" smtClean="0">
                <a:solidFill>
                  <a:schemeClr val="bg1">
                    <a:lumMod val="85000"/>
                  </a:schemeClr>
                </a:solidFill>
              </a:rPr>
              <a:t>Solution libre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600" dirty="0" smtClean="0">
                <a:solidFill>
                  <a:schemeClr val="bg1">
                    <a:lumMod val="85000"/>
                  </a:schemeClr>
                </a:solidFill>
              </a:rPr>
              <a:t>Projet dynamique (MAJ, communauté)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600" dirty="0" smtClean="0">
                <a:solidFill>
                  <a:schemeClr val="bg1">
                    <a:lumMod val="85000"/>
                  </a:schemeClr>
                </a:solidFill>
              </a:rPr>
              <a:t>Facile à maintenir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600" dirty="0" smtClean="0">
                <a:solidFill>
                  <a:schemeClr val="bg1">
                    <a:lumMod val="85000"/>
                  </a:schemeClr>
                </a:solidFill>
              </a:rPr>
              <a:t>Météo des services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600" dirty="0" smtClean="0">
                <a:solidFill>
                  <a:schemeClr val="bg1">
                    <a:lumMod val="85000"/>
                  </a:schemeClr>
                </a:solidFill>
              </a:rPr>
              <a:t>Découverte auto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600" b="1" dirty="0" smtClean="0">
                <a:solidFill>
                  <a:schemeClr val="bg1">
                    <a:lumMod val="85000"/>
                  </a:schemeClr>
                </a:solidFill>
              </a:rPr>
              <a:t>Accessible depuis internet </a:t>
            </a:r>
            <a:r>
              <a:rPr lang="fr-FR" sz="1200" b="1" dirty="0" smtClean="0">
                <a:solidFill>
                  <a:schemeClr val="bg1">
                    <a:lumMod val="85000"/>
                  </a:schemeClr>
                </a:solidFill>
              </a:rPr>
              <a:t>(De façon sécurisée </a:t>
            </a:r>
            <a:r>
              <a:rPr lang="fr-FR" sz="1200" b="1" dirty="0" smtClean="0">
                <a:solidFill>
                  <a:schemeClr val="bg1">
                    <a:lumMod val="85000"/>
                  </a:schemeClr>
                </a:solidFill>
                <a:sym typeface="Wingdings" panose="05000000000000000000" pitchFamily="2" charset="2"/>
              </a:rPr>
              <a:t> Chiffrement</a:t>
            </a:r>
            <a:r>
              <a:rPr lang="fr-FR" sz="1200" b="1" dirty="0" smtClean="0">
                <a:solidFill>
                  <a:schemeClr val="bg1">
                    <a:lumMod val="85000"/>
                  </a:schemeClr>
                </a:solidFill>
              </a:rPr>
              <a:t>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fr-FR" sz="1700" b="1" i="1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fr-FR" sz="1700" b="1" i="1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3074" name="Picture 2" descr="Z:\UMS3702\CRI\#COMMUN#\#COMMUNICATION#\Présentation Zabbix\images\ev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038" y="2971492"/>
            <a:ext cx="1230971" cy="1230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Diagramme 9"/>
          <p:cNvGraphicFramePr/>
          <p:nvPr>
            <p:extLst>
              <p:ext uri="{D42A27DB-BD31-4B8C-83A1-F6EECF244321}">
                <p14:modId xmlns:p14="http://schemas.microsoft.com/office/powerpoint/2010/main" val="605892572"/>
              </p:ext>
            </p:extLst>
          </p:nvPr>
        </p:nvGraphicFramePr>
        <p:xfrm>
          <a:off x="1091362" y="6546732"/>
          <a:ext cx="6837519" cy="2550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87862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2018581" y="2570672"/>
            <a:ext cx="6167887" cy="3459192"/>
          </a:xfrm>
          <a:prstGeom prst="roundRect">
            <a:avLst/>
          </a:prstGeom>
          <a:solidFill>
            <a:schemeClr val="bg1">
              <a:lumMod val="65000"/>
              <a:alpha val="22000"/>
            </a:schemeClr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Rectangle à coins arrondis 11"/>
          <p:cNvSpPr/>
          <p:nvPr/>
        </p:nvSpPr>
        <p:spPr>
          <a:xfrm>
            <a:off x="2260121" y="3071003"/>
            <a:ext cx="5655154" cy="2812211"/>
          </a:xfrm>
          <a:prstGeom prst="roundRect">
            <a:avLst/>
          </a:prstGeom>
          <a:solidFill>
            <a:srgbClr val="C00000">
              <a:alpha val="50000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>
          <a:xfrm>
            <a:off x="1271238" y="2158999"/>
            <a:ext cx="7783551" cy="4148667"/>
          </a:xfrm>
        </p:spPr>
        <p:txBody>
          <a:bodyPr/>
          <a:lstStyle/>
          <a:p>
            <a:r>
              <a:rPr lang="fr-FR" dirty="0" smtClean="0"/>
              <a:t>La supervision à l’IBL</a:t>
            </a:r>
          </a:p>
          <a:p>
            <a:pPr marL="400050" lvl="1" indent="0">
              <a:buNone/>
            </a:pPr>
            <a:endParaRPr lang="fr-FR" sz="1600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99DF-A345-3E41-A146-9766BB8E198A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I) Etat des lieux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3097511" y="2639682"/>
            <a:ext cx="4010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Renouvellement de Nagios mais par quoi?</a:t>
            </a:r>
            <a:endParaRPr lang="fr-FR" b="1" dirty="0"/>
          </a:p>
        </p:txBody>
      </p:sp>
      <p:pic>
        <p:nvPicPr>
          <p:cNvPr id="4098" name="Picture 2" descr="Z:\UMS3702\CRI\#COMMUN#\#COMMUNICATION#\Présentation Zabbix\images\Shinke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888" y="3490372"/>
            <a:ext cx="1288378" cy="41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Z:\UMS3702\CRI\#COMMUN#\#COMMUNICATION#\Présentation Zabbix\images\centreon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671" y="4143001"/>
            <a:ext cx="1150499" cy="81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Z:\UMS3702\CRI\#COMMUN#\#COMMUNICATION#\Présentation Zabbix\images\shadowcat_opennm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43" y="4300268"/>
            <a:ext cx="1253623" cy="333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Z:\UMS3702\CRI\#COMMUN#\#COMMUNICATION#\Présentation Zabbix\images\Nagios_logo_black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671" y="3375441"/>
            <a:ext cx="1010751" cy="75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Z:\UMS3702\CRI\#COMMUN#\#COMMUNICATION#\Présentation Zabbix\images\zabbix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822" y="5015835"/>
            <a:ext cx="1232499" cy="32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Z:\UMS3702\CRI\#COMMUN#\#COMMUNICATION#\Présentation Zabbix\images\cacti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2" t="7837" r="19697" b="-1"/>
          <a:stretch/>
        </p:blipFill>
        <p:spPr bwMode="auto">
          <a:xfrm>
            <a:off x="4208393" y="3403699"/>
            <a:ext cx="825799" cy="635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Z:\UMS3702\CRI\#COMMUN#\#COMMUNICATION#\Présentation Zabbix\images\MRTG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393" y="4300268"/>
            <a:ext cx="1128778" cy="37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Z:\UMS3702\CRI\#COMMUN#\#COMMUNICATION#\Présentation Zabbix\images\ganglia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393" y="4929576"/>
            <a:ext cx="962462" cy="43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Z:\UMS3702\CRI\#COMMUN#\#COMMUNICATION#\Présentation Zabbix\images\icone_EON.pn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78" r="3778" b="29934"/>
          <a:stretch/>
        </p:blipFill>
        <p:spPr bwMode="auto">
          <a:xfrm>
            <a:off x="5573671" y="4893681"/>
            <a:ext cx="1080626" cy="564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Z:\UMS3702\CRI\#COMMUN#\#COMMUNICATION#\Présentation Zabbix\images\munin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729" y="3526660"/>
            <a:ext cx="657040" cy="962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Z:\UMS3702\CRI\#COMMUN#\#COMMUNICATION#\Présentation Zabbix\images\pandora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729" y="4793800"/>
            <a:ext cx="770900" cy="542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0" name="Diagramme 19"/>
          <p:cNvGraphicFramePr/>
          <p:nvPr>
            <p:extLst>
              <p:ext uri="{D42A27DB-BD31-4B8C-83A1-F6EECF244321}">
                <p14:modId xmlns:p14="http://schemas.microsoft.com/office/powerpoint/2010/main" val="1683433708"/>
              </p:ext>
            </p:extLst>
          </p:nvPr>
        </p:nvGraphicFramePr>
        <p:xfrm>
          <a:off x="1091362" y="6546732"/>
          <a:ext cx="6837519" cy="2550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  <p:extLst>
      <p:ext uri="{BB962C8B-B14F-4D97-AF65-F5344CB8AC3E}">
        <p14:creationId xmlns:p14="http://schemas.microsoft.com/office/powerpoint/2010/main" val="422420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2018581" y="2570672"/>
            <a:ext cx="6167887" cy="3459192"/>
          </a:xfrm>
          <a:prstGeom prst="roundRect">
            <a:avLst/>
          </a:prstGeom>
          <a:solidFill>
            <a:schemeClr val="bg1">
              <a:lumMod val="65000"/>
              <a:alpha val="22000"/>
            </a:schemeClr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>
          <a:xfrm>
            <a:off x="1271238" y="2158999"/>
            <a:ext cx="7783551" cy="4148667"/>
          </a:xfrm>
        </p:spPr>
        <p:txBody>
          <a:bodyPr/>
          <a:lstStyle/>
          <a:p>
            <a:r>
              <a:rPr lang="fr-FR" dirty="0" smtClean="0"/>
              <a:t>La supervision à l’IBL</a:t>
            </a:r>
          </a:p>
          <a:p>
            <a:pPr marL="400050" lvl="1" indent="0">
              <a:buNone/>
            </a:pPr>
            <a:endParaRPr lang="fr-FR" sz="1600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99DF-A345-3E41-A146-9766BB8E198A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I) Etat des lieux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3097511" y="2639682"/>
            <a:ext cx="4010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Renouvellement de Nagios mais par quoi?</a:t>
            </a:r>
            <a:endParaRPr lang="fr-FR" b="1" dirty="0"/>
          </a:p>
        </p:txBody>
      </p:sp>
      <p:pic>
        <p:nvPicPr>
          <p:cNvPr id="4098" name="Picture 2" descr="Z:\UMS3702\CRI\#COMMUN#\#COMMUNICATION#\Présentation Zabbix\images\Shinke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888" y="3490372"/>
            <a:ext cx="1288378" cy="41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Z:\UMS3702\CRI\#COMMUN#\#COMMUNICATION#\Présentation Zabbix\images\centreon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671" y="4143001"/>
            <a:ext cx="1150499" cy="81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Z:\UMS3702\CRI\#COMMUN#\#COMMUNICATION#\Présentation Zabbix\images\shadowcat_opennm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43" y="4300268"/>
            <a:ext cx="1253623" cy="333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Z:\UMS3702\CRI\#COMMUN#\#COMMUNICATION#\Présentation Zabbix\images\Nagios_logo_black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671" y="3375441"/>
            <a:ext cx="1010751" cy="75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Z:\UMS3702\CRI\#COMMUN#\#COMMUNICATION#\Présentation Zabbix\images\zabbix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822" y="5015835"/>
            <a:ext cx="1232499" cy="32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Z:\UMS3702\CRI\#COMMUN#\#COMMUNICATION#\Présentation Zabbix\images\cacti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2" t="7837" r="19697" b="-1"/>
          <a:stretch/>
        </p:blipFill>
        <p:spPr bwMode="auto">
          <a:xfrm>
            <a:off x="4208393" y="3403699"/>
            <a:ext cx="825799" cy="635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Z:\UMS3702\CRI\#COMMUN#\#COMMUNICATION#\Présentation Zabbix\images\MRTG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393" y="4300268"/>
            <a:ext cx="1128778" cy="37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Z:\UMS3702\CRI\#COMMUN#\#COMMUNICATION#\Présentation Zabbix\images\ganglia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393" y="4929576"/>
            <a:ext cx="962462" cy="43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Z:\UMS3702\CRI\#COMMUN#\#COMMUNICATION#\Présentation Zabbix\images\icone_EON.pn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78" r="3778" b="29934"/>
          <a:stretch/>
        </p:blipFill>
        <p:spPr bwMode="auto">
          <a:xfrm>
            <a:off x="5573671" y="4893681"/>
            <a:ext cx="1080626" cy="564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Z:\UMS3702\CRI\#COMMUN#\#COMMUNICATION#\Présentation Zabbix\images\munin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729" y="3526660"/>
            <a:ext cx="657040" cy="962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Z:\UMS3702\CRI\#COMMUN#\#COMMUNICATION#\Présentation Zabbix\images\pandora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729" y="4793800"/>
            <a:ext cx="770900" cy="542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à coins arrondis 11"/>
          <p:cNvSpPr/>
          <p:nvPr/>
        </p:nvSpPr>
        <p:spPr>
          <a:xfrm>
            <a:off x="2260121" y="3071003"/>
            <a:ext cx="5655154" cy="2812211"/>
          </a:xfrm>
          <a:prstGeom prst="roundRect">
            <a:avLst/>
          </a:prstGeom>
          <a:solidFill>
            <a:srgbClr val="C00000">
              <a:alpha val="50000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8" name="Picture 2" descr="\\arcadia\ibl\UMS3702\CRI\#COMMUN#\#COMMUNICATION#\Présentation Zabbix\images\tampon1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581" y="4023083"/>
            <a:ext cx="6229350" cy="90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1" name="Diagramme 20"/>
          <p:cNvGraphicFramePr/>
          <p:nvPr>
            <p:extLst>
              <p:ext uri="{D42A27DB-BD31-4B8C-83A1-F6EECF244321}">
                <p14:modId xmlns:p14="http://schemas.microsoft.com/office/powerpoint/2010/main" val="1683433708"/>
              </p:ext>
            </p:extLst>
          </p:nvPr>
        </p:nvGraphicFramePr>
        <p:xfrm>
          <a:off x="1091362" y="6546732"/>
          <a:ext cx="6837519" cy="2550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</p:spTree>
    <p:extLst>
      <p:ext uri="{BB962C8B-B14F-4D97-AF65-F5344CB8AC3E}">
        <p14:creationId xmlns:p14="http://schemas.microsoft.com/office/powerpoint/2010/main" val="7418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-CNRS-ppt-modele">
  <a:themeElements>
    <a:clrScheme name="Personnalisée CNRS">
      <a:dk1>
        <a:srgbClr val="00294B"/>
      </a:dk1>
      <a:lt1>
        <a:sysClr val="window" lastClr="FFFFFF"/>
      </a:lt1>
      <a:dk2>
        <a:srgbClr val="456487"/>
      </a:dk2>
      <a:lt2>
        <a:srgbClr val="62C4DD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Presentation-CNRS-ppt-modele</Template>
  <TotalTime>8755</TotalTime>
  <Words>1393</Words>
  <Application>Microsoft Office PowerPoint</Application>
  <PresentationFormat>Affichage à l'écran (4:3)</PresentationFormat>
  <Paragraphs>591</Paragraphs>
  <Slides>34</Slides>
  <Notes>18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34</vt:i4>
      </vt:variant>
    </vt:vector>
  </HeadingPairs>
  <TitlesOfParts>
    <vt:vector size="35" baseType="lpstr">
      <vt:lpstr>Presentation-CNRS-ppt-modele</vt:lpstr>
      <vt:lpstr>Zabbix solution open source de supervision</vt:lpstr>
      <vt:lpstr>Présentation PowerPoint</vt:lpstr>
      <vt:lpstr>Introduction</vt:lpstr>
      <vt:lpstr>Introduction</vt:lpstr>
      <vt:lpstr>Introduction</vt:lpstr>
      <vt:lpstr>I) Etat des lieux</vt:lpstr>
      <vt:lpstr>I) Etat des lieux</vt:lpstr>
      <vt:lpstr>I) Etat des lieux</vt:lpstr>
      <vt:lpstr>I) Etat des lieux</vt:lpstr>
      <vt:lpstr>I) Etat des lieux</vt:lpstr>
      <vt:lpstr>I) Etat des lieux</vt:lpstr>
      <vt:lpstr>I) Etat des lieux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Imbrication de Template</vt:lpstr>
      <vt:lpstr>Présentation PowerPoint</vt:lpstr>
      <vt:lpstr>II.B) Zabbix, Configuration</vt:lpstr>
      <vt:lpstr>II.C) Zabbix, Notifications</vt:lpstr>
      <vt:lpstr>II.D) Zabbix, Interface Web</vt:lpstr>
      <vt:lpstr>Présentation PowerPoint</vt:lpstr>
      <vt:lpstr>III.A) Supervision avancée</vt:lpstr>
      <vt:lpstr>III.A) Supervision avancée</vt:lpstr>
      <vt:lpstr>III.B) Accès extérieur</vt:lpstr>
      <vt:lpstr>III.C) Météo des services</vt:lpstr>
      <vt:lpstr>Conclusion</vt:lpstr>
      <vt:lpstr>Conclusion</vt:lpstr>
      <vt:lpstr>Merci de votre attention,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Julien Smigielski</dc:creator>
  <cp:lastModifiedBy>Geoffrey Bercker</cp:lastModifiedBy>
  <cp:revision>311</cp:revision>
  <cp:lastPrinted>2017-03-23T09:35:55Z</cp:lastPrinted>
  <dcterms:created xsi:type="dcterms:W3CDTF">2016-02-08T15:46:12Z</dcterms:created>
  <dcterms:modified xsi:type="dcterms:W3CDTF">2017-03-31T09:16:13Z</dcterms:modified>
</cp:coreProperties>
</file>