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98" r:id="rId4"/>
    <p:sldId id="299" r:id="rId5"/>
    <p:sldId id="300" r:id="rId6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ia Cayemittes" initials="SC" lastIdx="0" clrIdx="0"/>
  <p:cmAuthor id="1" name="BONNE Anne-sophie" initials="B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533" autoAdjust="0"/>
  </p:normalViewPr>
  <p:slideViewPr>
    <p:cSldViewPr snapToGrid="0" snapToObjects="1" showGuides="1">
      <p:cViewPr>
        <p:scale>
          <a:sx n="110" d="100"/>
          <a:sy n="110" d="100"/>
        </p:scale>
        <p:origin x="-16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3306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2T16:46:12.484" idx="1">
    <p:pos x="4900" y="1169"/>
    <p:text>suggestion : du périmètre de Lille 
ou sinon citer au moins oralement les autres parties à la convention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6D204-5816-4F25-AE65-2A1F1A424D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1EBEC984-EC2E-4239-B29A-D4D500C76F76}">
      <dgm:prSet phldrT="[Texte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r-FR" b="1" dirty="0" smtClean="0"/>
            <a:t>Responsable</a:t>
          </a:r>
        </a:p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Sonia CAYEMITTES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17FF308D-B7E4-4EC6-8924-F9C352DB597D}" type="parTrans" cxnId="{5875C61E-D0AE-479E-BEC7-8671A0E0F840}">
      <dgm:prSet/>
      <dgm:spPr/>
      <dgm:t>
        <a:bodyPr/>
        <a:lstStyle/>
        <a:p>
          <a:endParaRPr lang="fr-FR"/>
        </a:p>
      </dgm:t>
    </dgm:pt>
    <dgm:pt modelId="{0553E183-6204-453B-AE5E-1AE4473FB784}" type="sibTrans" cxnId="{5875C61E-D0AE-479E-BEC7-8671A0E0F840}">
      <dgm:prSet/>
      <dgm:spPr/>
      <dgm:t>
        <a:bodyPr/>
        <a:lstStyle/>
        <a:p>
          <a:endParaRPr lang="fr-FR"/>
        </a:p>
      </dgm:t>
    </dgm:pt>
    <dgm:pt modelId="{0945398A-806F-4D5A-8A84-059CCC179983}" type="asst">
      <dgm:prSet phldrT="[Texte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r-FR" b="1" dirty="0" smtClean="0"/>
            <a:t>Adjointe au RSPV</a:t>
          </a:r>
        </a:p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Anne-Sophie BONNE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A2557B8A-AA81-4336-AB5F-090A14CA3F21}" type="parTrans" cxnId="{B9AE20FD-268F-4D60-98DD-DB8637056A4C}">
      <dgm:prSet/>
      <dgm:spPr/>
      <dgm:t>
        <a:bodyPr/>
        <a:lstStyle/>
        <a:p>
          <a:endParaRPr lang="fr-FR"/>
        </a:p>
      </dgm:t>
    </dgm:pt>
    <dgm:pt modelId="{BB7FB0F0-AAFF-4240-8E16-A9CB5DDBFBD4}" type="sibTrans" cxnId="{B9AE20FD-268F-4D60-98DD-DB8637056A4C}">
      <dgm:prSet/>
      <dgm:spPr/>
      <dgm:t>
        <a:bodyPr/>
        <a:lstStyle/>
        <a:p>
          <a:endParaRPr lang="fr-FR"/>
        </a:p>
      </dgm:t>
    </dgm:pt>
    <dgm:pt modelId="{A612F46E-CB81-4D44-9240-63B8DFE13F7B}">
      <dgm:prSet phldrT="[Texte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r-FR" b="1" dirty="0" smtClean="0"/>
            <a:t>Pôle Contrats et </a:t>
          </a:r>
        </a:p>
        <a:p>
          <a:r>
            <a:rPr lang="fr-FR" b="1" dirty="0" smtClean="0"/>
            <a:t>Valorisation</a:t>
          </a:r>
        </a:p>
        <a:p>
          <a:r>
            <a:rPr lang="fr-FR" b="1" dirty="0" smtClean="0">
              <a:solidFill>
                <a:schemeClr val="accent1">
                  <a:lumMod val="75000"/>
                </a:schemeClr>
              </a:solidFill>
            </a:rPr>
            <a:t>Anne-Sophie BONNE </a:t>
          </a:r>
        </a:p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Mathilde VASSE</a:t>
          </a:r>
        </a:p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Anne-Charlotte BESSOU</a:t>
          </a:r>
        </a:p>
        <a:p>
          <a:r>
            <a:rPr lang="fr-FR" i="0" dirty="0" smtClean="0">
              <a:solidFill>
                <a:schemeClr val="accent1">
                  <a:lumMod val="75000"/>
                </a:schemeClr>
              </a:solidFill>
            </a:rPr>
            <a:t>Perrine  LEFRANC</a:t>
          </a:r>
        </a:p>
      </dgm:t>
    </dgm:pt>
    <dgm:pt modelId="{6A11EEA7-D362-46A9-821A-F6DC914FCE7E}" type="parTrans" cxnId="{36D5FBF1-B0A8-4625-B58B-0D5CC4F62DB0}">
      <dgm:prSet/>
      <dgm:spPr/>
      <dgm:t>
        <a:bodyPr/>
        <a:lstStyle/>
        <a:p>
          <a:endParaRPr lang="fr-FR"/>
        </a:p>
      </dgm:t>
    </dgm:pt>
    <dgm:pt modelId="{2738C7D6-7D9C-4FD0-97B3-3D577FC15A07}" type="sibTrans" cxnId="{36D5FBF1-B0A8-4625-B58B-0D5CC4F62DB0}">
      <dgm:prSet/>
      <dgm:spPr/>
      <dgm:t>
        <a:bodyPr/>
        <a:lstStyle/>
        <a:p>
          <a:endParaRPr lang="fr-FR"/>
        </a:p>
      </dgm:t>
    </dgm:pt>
    <dgm:pt modelId="{0811F6C1-1F96-4591-9A91-C9BDB60531FE}">
      <dgm:prSet phldrT="[Texte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r-FR" b="1" dirty="0" smtClean="0"/>
            <a:t>Pôle Europe</a:t>
          </a:r>
        </a:p>
        <a:p>
          <a:r>
            <a:rPr lang="fr-FR" b="1" dirty="0" smtClean="0">
              <a:solidFill>
                <a:schemeClr val="accent1">
                  <a:lumMod val="75000"/>
                </a:schemeClr>
              </a:solidFill>
            </a:rPr>
            <a:t>Sandra DUPIRE</a:t>
          </a:r>
        </a:p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Ophélie BONNET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D389CE05-A5C0-4B2E-BC03-47C520A4F56B}" type="parTrans" cxnId="{50F86943-5ED8-44CF-ACC4-C82DE21ABAE3}">
      <dgm:prSet/>
      <dgm:spPr/>
      <dgm:t>
        <a:bodyPr/>
        <a:lstStyle/>
        <a:p>
          <a:endParaRPr lang="fr-FR"/>
        </a:p>
      </dgm:t>
    </dgm:pt>
    <dgm:pt modelId="{BD37018C-DF26-4EC4-84E1-6F5D54681A00}" type="sibTrans" cxnId="{50F86943-5ED8-44CF-ACC4-C82DE21ABAE3}">
      <dgm:prSet/>
      <dgm:spPr/>
      <dgm:t>
        <a:bodyPr/>
        <a:lstStyle/>
        <a:p>
          <a:endParaRPr lang="fr-FR"/>
        </a:p>
      </dgm:t>
    </dgm:pt>
    <dgm:pt modelId="{B3BF7A3C-7CB2-4076-976A-C4AC1758BB64}" type="asst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r-FR" b="1" dirty="0" smtClean="0"/>
            <a:t>Adjointe au RSPV</a:t>
          </a:r>
        </a:p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Isabelle ASLANI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4C14A220-0585-4DD4-B4F6-AD168368DE9C}" type="parTrans" cxnId="{FE5038A1-E843-4BC2-9843-6DDA5BE93C28}">
      <dgm:prSet/>
      <dgm:spPr/>
      <dgm:t>
        <a:bodyPr/>
        <a:lstStyle/>
        <a:p>
          <a:endParaRPr lang="fr-FR"/>
        </a:p>
      </dgm:t>
    </dgm:pt>
    <dgm:pt modelId="{390C1627-91EB-4DAA-A888-84AE62E8A720}" type="sibTrans" cxnId="{FE5038A1-E843-4BC2-9843-6DDA5BE93C28}">
      <dgm:prSet/>
      <dgm:spPr/>
      <dgm:t>
        <a:bodyPr/>
        <a:lstStyle/>
        <a:p>
          <a:endParaRPr lang="fr-FR"/>
        </a:p>
      </dgm:t>
    </dgm:pt>
    <dgm:pt modelId="{A2EE9F34-3AD7-49A2-86C8-88065C73E4F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r-FR" b="1" dirty="0" smtClean="0"/>
            <a:t>Pôle Structuration de la Recherche</a:t>
          </a:r>
        </a:p>
        <a:p>
          <a:r>
            <a:rPr lang="fr-FR" b="1" dirty="0" smtClean="0">
              <a:solidFill>
                <a:schemeClr val="accent1">
                  <a:lumMod val="75000"/>
                </a:schemeClr>
              </a:solidFill>
            </a:rPr>
            <a:t>Isabelle ASLANI</a:t>
          </a:r>
        </a:p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Alexia ZILIANI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CEDCB738-D8F3-4477-9439-5538F84FCDA1}" type="parTrans" cxnId="{90AD1206-4F1A-40FA-8310-18C395126325}">
      <dgm:prSet/>
      <dgm:spPr/>
      <dgm:t>
        <a:bodyPr/>
        <a:lstStyle/>
        <a:p>
          <a:endParaRPr lang="fr-FR"/>
        </a:p>
      </dgm:t>
    </dgm:pt>
    <dgm:pt modelId="{23435642-2203-4D92-99C3-A09E46756E9B}" type="sibTrans" cxnId="{90AD1206-4F1A-40FA-8310-18C395126325}">
      <dgm:prSet/>
      <dgm:spPr/>
      <dgm:t>
        <a:bodyPr/>
        <a:lstStyle/>
        <a:p>
          <a:endParaRPr lang="fr-FR"/>
        </a:p>
      </dgm:t>
    </dgm:pt>
    <dgm:pt modelId="{C1441B3A-5F12-4B5E-A947-89D1414E6636}" type="pres">
      <dgm:prSet presAssocID="{18D6D204-5816-4F25-AE65-2A1F1A424D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44B6447-3E33-4E2E-8264-54E0935380F4}" type="pres">
      <dgm:prSet presAssocID="{1EBEC984-EC2E-4239-B29A-D4D500C76F76}" presName="hierRoot1" presStyleCnt="0">
        <dgm:presLayoutVars>
          <dgm:hierBranch val="init"/>
        </dgm:presLayoutVars>
      </dgm:prSet>
      <dgm:spPr/>
    </dgm:pt>
    <dgm:pt modelId="{78325A79-7FB5-4D65-9095-29438A8D3716}" type="pres">
      <dgm:prSet presAssocID="{1EBEC984-EC2E-4239-B29A-D4D500C76F76}" presName="rootComposite1" presStyleCnt="0"/>
      <dgm:spPr/>
    </dgm:pt>
    <dgm:pt modelId="{A144359D-4880-4D2D-ADFE-48AE93371879}" type="pres">
      <dgm:prSet presAssocID="{1EBEC984-EC2E-4239-B29A-D4D500C76F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FB09C3B-CFFA-4AF1-8376-F32E839A1FBC}" type="pres">
      <dgm:prSet presAssocID="{1EBEC984-EC2E-4239-B29A-D4D500C76F76}" presName="rootConnector1" presStyleLbl="node1" presStyleIdx="0" presStyleCnt="0"/>
      <dgm:spPr/>
      <dgm:t>
        <a:bodyPr/>
        <a:lstStyle/>
        <a:p>
          <a:endParaRPr lang="fr-FR"/>
        </a:p>
      </dgm:t>
    </dgm:pt>
    <dgm:pt modelId="{1E5728F1-53D9-44D3-9AB5-4F27462D6ECE}" type="pres">
      <dgm:prSet presAssocID="{1EBEC984-EC2E-4239-B29A-D4D500C76F76}" presName="hierChild2" presStyleCnt="0"/>
      <dgm:spPr/>
    </dgm:pt>
    <dgm:pt modelId="{90F760CC-1040-429B-AAA9-298AFE17FA02}" type="pres">
      <dgm:prSet presAssocID="{6A11EEA7-D362-46A9-821A-F6DC914FCE7E}" presName="Name37" presStyleLbl="parChTrans1D2" presStyleIdx="0" presStyleCnt="5"/>
      <dgm:spPr/>
      <dgm:t>
        <a:bodyPr/>
        <a:lstStyle/>
        <a:p>
          <a:endParaRPr lang="fr-FR"/>
        </a:p>
      </dgm:t>
    </dgm:pt>
    <dgm:pt modelId="{4F7BF7BB-2D68-488C-AE60-F7A79D73A687}" type="pres">
      <dgm:prSet presAssocID="{A612F46E-CB81-4D44-9240-63B8DFE13F7B}" presName="hierRoot2" presStyleCnt="0">
        <dgm:presLayoutVars>
          <dgm:hierBranch val="init"/>
        </dgm:presLayoutVars>
      </dgm:prSet>
      <dgm:spPr/>
    </dgm:pt>
    <dgm:pt modelId="{1CCC3DB6-AB65-4796-9B7E-55F517C82989}" type="pres">
      <dgm:prSet presAssocID="{A612F46E-CB81-4D44-9240-63B8DFE13F7B}" presName="rootComposite" presStyleCnt="0"/>
      <dgm:spPr/>
    </dgm:pt>
    <dgm:pt modelId="{8C55E2FA-F96B-4FCD-B623-916F07C97C97}" type="pres">
      <dgm:prSet presAssocID="{A612F46E-CB81-4D44-9240-63B8DFE13F7B}" presName="rootText" presStyleLbl="node2" presStyleIdx="0" presStyleCnt="3" custScaleY="1806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4CC17D3-4447-454A-B759-3006CFE01D32}" type="pres">
      <dgm:prSet presAssocID="{A612F46E-CB81-4D44-9240-63B8DFE13F7B}" presName="rootConnector" presStyleLbl="node2" presStyleIdx="0" presStyleCnt="3"/>
      <dgm:spPr/>
      <dgm:t>
        <a:bodyPr/>
        <a:lstStyle/>
        <a:p>
          <a:endParaRPr lang="fr-FR"/>
        </a:p>
      </dgm:t>
    </dgm:pt>
    <dgm:pt modelId="{03F43FDA-95CA-4289-8246-B64DF46F018B}" type="pres">
      <dgm:prSet presAssocID="{A612F46E-CB81-4D44-9240-63B8DFE13F7B}" presName="hierChild4" presStyleCnt="0"/>
      <dgm:spPr/>
    </dgm:pt>
    <dgm:pt modelId="{E6FCC1D3-A313-4F95-90FA-28F36787B339}" type="pres">
      <dgm:prSet presAssocID="{A612F46E-CB81-4D44-9240-63B8DFE13F7B}" presName="hierChild5" presStyleCnt="0"/>
      <dgm:spPr/>
    </dgm:pt>
    <dgm:pt modelId="{105E9FAA-E620-4B95-B0FA-0EC8BF7954E2}" type="pres">
      <dgm:prSet presAssocID="{D389CE05-A5C0-4B2E-BC03-47C520A4F56B}" presName="Name37" presStyleLbl="parChTrans1D2" presStyleIdx="1" presStyleCnt="5"/>
      <dgm:spPr/>
      <dgm:t>
        <a:bodyPr/>
        <a:lstStyle/>
        <a:p>
          <a:endParaRPr lang="fr-FR"/>
        </a:p>
      </dgm:t>
    </dgm:pt>
    <dgm:pt modelId="{920340CD-C333-4D68-ADBA-B680DC23CF1A}" type="pres">
      <dgm:prSet presAssocID="{0811F6C1-1F96-4591-9A91-C9BDB60531FE}" presName="hierRoot2" presStyleCnt="0">
        <dgm:presLayoutVars>
          <dgm:hierBranch val="init"/>
        </dgm:presLayoutVars>
      </dgm:prSet>
      <dgm:spPr/>
    </dgm:pt>
    <dgm:pt modelId="{0DA6C451-032B-4BF6-B7A7-E6D84D1AA073}" type="pres">
      <dgm:prSet presAssocID="{0811F6C1-1F96-4591-9A91-C9BDB60531FE}" presName="rootComposite" presStyleCnt="0"/>
      <dgm:spPr/>
    </dgm:pt>
    <dgm:pt modelId="{F8259665-8215-486D-9C38-188DD4EBD84C}" type="pres">
      <dgm:prSet presAssocID="{0811F6C1-1F96-4591-9A91-C9BDB60531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DC8CC4-8320-459A-96D5-964E2D636FEF}" type="pres">
      <dgm:prSet presAssocID="{0811F6C1-1F96-4591-9A91-C9BDB60531FE}" presName="rootConnector" presStyleLbl="node2" presStyleIdx="1" presStyleCnt="3"/>
      <dgm:spPr/>
      <dgm:t>
        <a:bodyPr/>
        <a:lstStyle/>
        <a:p>
          <a:endParaRPr lang="fr-FR"/>
        </a:p>
      </dgm:t>
    </dgm:pt>
    <dgm:pt modelId="{0BCF63AD-8626-449D-A0C3-E4A439BF0B57}" type="pres">
      <dgm:prSet presAssocID="{0811F6C1-1F96-4591-9A91-C9BDB60531FE}" presName="hierChild4" presStyleCnt="0"/>
      <dgm:spPr/>
    </dgm:pt>
    <dgm:pt modelId="{60240AA2-D26F-46CE-B327-86EB4A0E04B9}" type="pres">
      <dgm:prSet presAssocID="{0811F6C1-1F96-4591-9A91-C9BDB60531FE}" presName="hierChild5" presStyleCnt="0"/>
      <dgm:spPr/>
    </dgm:pt>
    <dgm:pt modelId="{86945DF7-4BE6-4447-8731-FEF782E17D59}" type="pres">
      <dgm:prSet presAssocID="{CEDCB738-D8F3-4477-9439-5538F84FCDA1}" presName="Name37" presStyleLbl="parChTrans1D2" presStyleIdx="2" presStyleCnt="5"/>
      <dgm:spPr/>
      <dgm:t>
        <a:bodyPr/>
        <a:lstStyle/>
        <a:p>
          <a:endParaRPr lang="fr-FR"/>
        </a:p>
      </dgm:t>
    </dgm:pt>
    <dgm:pt modelId="{E82ACF05-D0D8-48A3-9F34-5C5047FA5AC2}" type="pres">
      <dgm:prSet presAssocID="{A2EE9F34-3AD7-49A2-86C8-88065C73E4FF}" presName="hierRoot2" presStyleCnt="0">
        <dgm:presLayoutVars>
          <dgm:hierBranch val="init"/>
        </dgm:presLayoutVars>
      </dgm:prSet>
      <dgm:spPr/>
    </dgm:pt>
    <dgm:pt modelId="{31B9787D-32C4-4340-80F5-846E16268AB7}" type="pres">
      <dgm:prSet presAssocID="{A2EE9F34-3AD7-49A2-86C8-88065C73E4FF}" presName="rootComposite" presStyleCnt="0"/>
      <dgm:spPr/>
    </dgm:pt>
    <dgm:pt modelId="{3F1939C0-675D-44AB-88BE-C2CC1797FF41}" type="pres">
      <dgm:prSet presAssocID="{A2EE9F34-3AD7-49A2-86C8-88065C73E4FF}" presName="rootText" presStyleLbl="node2" presStyleIdx="2" presStyleCnt="3" custScaleY="1199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C81B01-D566-463D-BF5D-26D85DED1160}" type="pres">
      <dgm:prSet presAssocID="{A2EE9F34-3AD7-49A2-86C8-88065C73E4FF}" presName="rootConnector" presStyleLbl="node2" presStyleIdx="2" presStyleCnt="3"/>
      <dgm:spPr/>
      <dgm:t>
        <a:bodyPr/>
        <a:lstStyle/>
        <a:p>
          <a:endParaRPr lang="fr-FR"/>
        </a:p>
      </dgm:t>
    </dgm:pt>
    <dgm:pt modelId="{FDA8CD12-7B84-4CF5-A6FB-284210B1E090}" type="pres">
      <dgm:prSet presAssocID="{A2EE9F34-3AD7-49A2-86C8-88065C73E4FF}" presName="hierChild4" presStyleCnt="0"/>
      <dgm:spPr/>
    </dgm:pt>
    <dgm:pt modelId="{93579A4C-C825-4495-9965-4619ECCBA8BA}" type="pres">
      <dgm:prSet presAssocID="{A2EE9F34-3AD7-49A2-86C8-88065C73E4FF}" presName="hierChild5" presStyleCnt="0"/>
      <dgm:spPr/>
    </dgm:pt>
    <dgm:pt modelId="{BBC1AEB1-C5B5-4352-8A98-23CEDC487725}" type="pres">
      <dgm:prSet presAssocID="{1EBEC984-EC2E-4239-B29A-D4D500C76F76}" presName="hierChild3" presStyleCnt="0"/>
      <dgm:spPr/>
    </dgm:pt>
    <dgm:pt modelId="{4F0DE17A-7B09-46FE-8E96-1F4821AA90E9}" type="pres">
      <dgm:prSet presAssocID="{A2557B8A-AA81-4336-AB5F-090A14CA3F21}" presName="Name111" presStyleLbl="parChTrans1D2" presStyleIdx="3" presStyleCnt="5"/>
      <dgm:spPr/>
      <dgm:t>
        <a:bodyPr/>
        <a:lstStyle/>
        <a:p>
          <a:endParaRPr lang="fr-FR"/>
        </a:p>
      </dgm:t>
    </dgm:pt>
    <dgm:pt modelId="{EFC9B065-FE3C-4C0D-B88D-052DBD6B09A3}" type="pres">
      <dgm:prSet presAssocID="{0945398A-806F-4D5A-8A84-059CCC179983}" presName="hierRoot3" presStyleCnt="0">
        <dgm:presLayoutVars>
          <dgm:hierBranch val="init"/>
        </dgm:presLayoutVars>
      </dgm:prSet>
      <dgm:spPr/>
    </dgm:pt>
    <dgm:pt modelId="{1C8FE33A-B28C-49AA-A04F-BDFD836D01A0}" type="pres">
      <dgm:prSet presAssocID="{0945398A-806F-4D5A-8A84-059CCC179983}" presName="rootComposite3" presStyleCnt="0"/>
      <dgm:spPr/>
    </dgm:pt>
    <dgm:pt modelId="{1EC1E4E7-8554-48F1-986C-FA6C80CA1840}" type="pres">
      <dgm:prSet presAssocID="{0945398A-806F-4D5A-8A84-059CCC17998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940782-6432-45EB-B281-FFA58CB8C24A}" type="pres">
      <dgm:prSet presAssocID="{0945398A-806F-4D5A-8A84-059CCC179983}" presName="rootConnector3" presStyleLbl="asst1" presStyleIdx="0" presStyleCnt="2"/>
      <dgm:spPr/>
      <dgm:t>
        <a:bodyPr/>
        <a:lstStyle/>
        <a:p>
          <a:endParaRPr lang="fr-FR"/>
        </a:p>
      </dgm:t>
    </dgm:pt>
    <dgm:pt modelId="{1E6A4B37-BA30-4EC1-A4BD-DE4105E41475}" type="pres">
      <dgm:prSet presAssocID="{0945398A-806F-4D5A-8A84-059CCC179983}" presName="hierChild6" presStyleCnt="0"/>
      <dgm:spPr/>
    </dgm:pt>
    <dgm:pt modelId="{74DD664A-C4C5-4535-80AC-D078ECEAE151}" type="pres">
      <dgm:prSet presAssocID="{0945398A-806F-4D5A-8A84-059CCC179983}" presName="hierChild7" presStyleCnt="0"/>
      <dgm:spPr/>
    </dgm:pt>
    <dgm:pt modelId="{E98A5251-629A-4F4F-A46E-BB2D22ADB876}" type="pres">
      <dgm:prSet presAssocID="{4C14A220-0585-4DD4-B4F6-AD168368DE9C}" presName="Name111" presStyleLbl="parChTrans1D2" presStyleIdx="4" presStyleCnt="5"/>
      <dgm:spPr/>
      <dgm:t>
        <a:bodyPr/>
        <a:lstStyle/>
        <a:p>
          <a:endParaRPr lang="fr-FR"/>
        </a:p>
      </dgm:t>
    </dgm:pt>
    <dgm:pt modelId="{6D082EBD-3217-488D-847E-8AADB2B07B88}" type="pres">
      <dgm:prSet presAssocID="{B3BF7A3C-7CB2-4076-976A-C4AC1758BB64}" presName="hierRoot3" presStyleCnt="0">
        <dgm:presLayoutVars>
          <dgm:hierBranch val="init"/>
        </dgm:presLayoutVars>
      </dgm:prSet>
      <dgm:spPr/>
    </dgm:pt>
    <dgm:pt modelId="{CBA1EE36-5F36-4875-8A13-7DB54815B2BB}" type="pres">
      <dgm:prSet presAssocID="{B3BF7A3C-7CB2-4076-976A-C4AC1758BB64}" presName="rootComposite3" presStyleCnt="0"/>
      <dgm:spPr/>
    </dgm:pt>
    <dgm:pt modelId="{7678CD0A-CDFA-42CD-94A6-8BA5246C1D34}" type="pres">
      <dgm:prSet presAssocID="{B3BF7A3C-7CB2-4076-976A-C4AC1758BB64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F5D8F9F-9210-445E-8D6D-336D95EF367F}" type="pres">
      <dgm:prSet presAssocID="{B3BF7A3C-7CB2-4076-976A-C4AC1758BB64}" presName="rootConnector3" presStyleLbl="asst1" presStyleIdx="1" presStyleCnt="2"/>
      <dgm:spPr/>
      <dgm:t>
        <a:bodyPr/>
        <a:lstStyle/>
        <a:p>
          <a:endParaRPr lang="fr-FR"/>
        </a:p>
      </dgm:t>
    </dgm:pt>
    <dgm:pt modelId="{79CF5B28-9B8E-4C8D-9660-8067DF3295C3}" type="pres">
      <dgm:prSet presAssocID="{B3BF7A3C-7CB2-4076-976A-C4AC1758BB64}" presName="hierChild6" presStyleCnt="0"/>
      <dgm:spPr/>
    </dgm:pt>
    <dgm:pt modelId="{84DEB8DC-F2FC-4BD8-985B-8D4DFBA988C6}" type="pres">
      <dgm:prSet presAssocID="{B3BF7A3C-7CB2-4076-976A-C4AC1758BB64}" presName="hierChild7" presStyleCnt="0"/>
      <dgm:spPr/>
    </dgm:pt>
  </dgm:ptLst>
  <dgm:cxnLst>
    <dgm:cxn modelId="{5875C61E-D0AE-479E-BEC7-8671A0E0F840}" srcId="{18D6D204-5816-4F25-AE65-2A1F1A424DF3}" destId="{1EBEC984-EC2E-4239-B29A-D4D500C76F76}" srcOrd="0" destOrd="0" parTransId="{17FF308D-B7E4-4EC6-8924-F9C352DB597D}" sibTransId="{0553E183-6204-453B-AE5E-1AE4473FB784}"/>
    <dgm:cxn modelId="{21C1FCC8-7FEF-4914-966B-5DC0238C3D77}" type="presOf" srcId="{0945398A-806F-4D5A-8A84-059CCC179983}" destId="{7B940782-6432-45EB-B281-FFA58CB8C24A}" srcOrd="1" destOrd="0" presId="urn:microsoft.com/office/officeart/2005/8/layout/orgChart1"/>
    <dgm:cxn modelId="{CF6A9282-D4D7-4E08-B32E-E09875F66194}" type="presOf" srcId="{A612F46E-CB81-4D44-9240-63B8DFE13F7B}" destId="{64CC17D3-4447-454A-B759-3006CFE01D32}" srcOrd="1" destOrd="0" presId="urn:microsoft.com/office/officeart/2005/8/layout/orgChart1"/>
    <dgm:cxn modelId="{8AA6138B-84B0-4ABB-8835-ADB80D5B9079}" type="presOf" srcId="{A612F46E-CB81-4D44-9240-63B8DFE13F7B}" destId="{8C55E2FA-F96B-4FCD-B623-916F07C97C97}" srcOrd="0" destOrd="0" presId="urn:microsoft.com/office/officeart/2005/8/layout/orgChart1"/>
    <dgm:cxn modelId="{A116CF05-F8ED-4F85-A3CA-D9803BD17575}" type="presOf" srcId="{6A11EEA7-D362-46A9-821A-F6DC914FCE7E}" destId="{90F760CC-1040-429B-AAA9-298AFE17FA02}" srcOrd="0" destOrd="0" presId="urn:microsoft.com/office/officeart/2005/8/layout/orgChart1"/>
    <dgm:cxn modelId="{7A00D106-AFFE-4FB6-9844-55D7C419EC96}" type="presOf" srcId="{A2557B8A-AA81-4336-AB5F-090A14CA3F21}" destId="{4F0DE17A-7B09-46FE-8E96-1F4821AA90E9}" srcOrd="0" destOrd="0" presId="urn:microsoft.com/office/officeart/2005/8/layout/orgChart1"/>
    <dgm:cxn modelId="{50F86943-5ED8-44CF-ACC4-C82DE21ABAE3}" srcId="{1EBEC984-EC2E-4239-B29A-D4D500C76F76}" destId="{0811F6C1-1F96-4591-9A91-C9BDB60531FE}" srcOrd="3" destOrd="0" parTransId="{D389CE05-A5C0-4B2E-BC03-47C520A4F56B}" sibTransId="{BD37018C-DF26-4EC4-84E1-6F5D54681A00}"/>
    <dgm:cxn modelId="{91F4EF90-ED92-4EF2-9FCF-487F25222A2D}" type="presOf" srcId="{0945398A-806F-4D5A-8A84-059CCC179983}" destId="{1EC1E4E7-8554-48F1-986C-FA6C80CA1840}" srcOrd="0" destOrd="0" presId="urn:microsoft.com/office/officeart/2005/8/layout/orgChart1"/>
    <dgm:cxn modelId="{90AD1206-4F1A-40FA-8310-18C395126325}" srcId="{1EBEC984-EC2E-4239-B29A-D4D500C76F76}" destId="{A2EE9F34-3AD7-49A2-86C8-88065C73E4FF}" srcOrd="4" destOrd="0" parTransId="{CEDCB738-D8F3-4477-9439-5538F84FCDA1}" sibTransId="{23435642-2203-4D92-99C3-A09E46756E9B}"/>
    <dgm:cxn modelId="{F9146AB6-577E-433C-BF9C-7973FEB92B12}" type="presOf" srcId="{18D6D204-5816-4F25-AE65-2A1F1A424DF3}" destId="{C1441B3A-5F12-4B5E-A947-89D1414E6636}" srcOrd="0" destOrd="0" presId="urn:microsoft.com/office/officeart/2005/8/layout/orgChart1"/>
    <dgm:cxn modelId="{1A4F48E6-6CE4-4AFA-968D-3CCAA3F86EE0}" type="presOf" srcId="{0811F6C1-1F96-4591-9A91-C9BDB60531FE}" destId="{3CDC8CC4-8320-459A-96D5-964E2D636FEF}" srcOrd="1" destOrd="0" presId="urn:microsoft.com/office/officeart/2005/8/layout/orgChart1"/>
    <dgm:cxn modelId="{36D5FBF1-B0A8-4625-B58B-0D5CC4F62DB0}" srcId="{1EBEC984-EC2E-4239-B29A-D4D500C76F76}" destId="{A612F46E-CB81-4D44-9240-63B8DFE13F7B}" srcOrd="2" destOrd="0" parTransId="{6A11EEA7-D362-46A9-821A-F6DC914FCE7E}" sibTransId="{2738C7D6-7D9C-4FD0-97B3-3D577FC15A07}"/>
    <dgm:cxn modelId="{512ECAA8-F8B5-4CB3-9C1E-A093F8E3D66C}" type="presOf" srcId="{CEDCB738-D8F3-4477-9439-5538F84FCDA1}" destId="{86945DF7-4BE6-4447-8731-FEF782E17D59}" srcOrd="0" destOrd="0" presId="urn:microsoft.com/office/officeart/2005/8/layout/orgChart1"/>
    <dgm:cxn modelId="{FF47E231-0A0C-4E69-B621-6F398C903CC7}" type="presOf" srcId="{1EBEC984-EC2E-4239-B29A-D4D500C76F76}" destId="{AFB09C3B-CFFA-4AF1-8376-F32E839A1FBC}" srcOrd="1" destOrd="0" presId="urn:microsoft.com/office/officeart/2005/8/layout/orgChart1"/>
    <dgm:cxn modelId="{7162DAC9-4821-4761-A826-D5A4EC14DA0F}" type="presOf" srcId="{A2EE9F34-3AD7-49A2-86C8-88065C73E4FF}" destId="{E1C81B01-D566-463D-BF5D-26D85DED1160}" srcOrd="1" destOrd="0" presId="urn:microsoft.com/office/officeart/2005/8/layout/orgChart1"/>
    <dgm:cxn modelId="{B9AE20FD-268F-4D60-98DD-DB8637056A4C}" srcId="{1EBEC984-EC2E-4239-B29A-D4D500C76F76}" destId="{0945398A-806F-4D5A-8A84-059CCC179983}" srcOrd="0" destOrd="0" parTransId="{A2557B8A-AA81-4336-AB5F-090A14CA3F21}" sibTransId="{BB7FB0F0-AAFF-4240-8E16-A9CB5DDBFBD4}"/>
    <dgm:cxn modelId="{E5AEA72E-ECCE-41BD-8B6E-21B0CA62EEF3}" type="presOf" srcId="{1EBEC984-EC2E-4239-B29A-D4D500C76F76}" destId="{A144359D-4880-4D2D-ADFE-48AE93371879}" srcOrd="0" destOrd="0" presId="urn:microsoft.com/office/officeart/2005/8/layout/orgChart1"/>
    <dgm:cxn modelId="{E1D42547-297F-4F3E-BEFA-96AEEF07174A}" type="presOf" srcId="{4C14A220-0585-4DD4-B4F6-AD168368DE9C}" destId="{E98A5251-629A-4F4F-A46E-BB2D22ADB876}" srcOrd="0" destOrd="0" presId="urn:microsoft.com/office/officeart/2005/8/layout/orgChart1"/>
    <dgm:cxn modelId="{B69B9E3C-3FE6-490D-B513-D513EE37233D}" type="presOf" srcId="{0811F6C1-1F96-4591-9A91-C9BDB60531FE}" destId="{F8259665-8215-486D-9C38-188DD4EBD84C}" srcOrd="0" destOrd="0" presId="urn:microsoft.com/office/officeart/2005/8/layout/orgChart1"/>
    <dgm:cxn modelId="{E9202776-C51D-4D3C-9BFC-BF6CF66C7169}" type="presOf" srcId="{A2EE9F34-3AD7-49A2-86C8-88065C73E4FF}" destId="{3F1939C0-675D-44AB-88BE-C2CC1797FF41}" srcOrd="0" destOrd="0" presId="urn:microsoft.com/office/officeart/2005/8/layout/orgChart1"/>
    <dgm:cxn modelId="{FE5038A1-E843-4BC2-9843-6DDA5BE93C28}" srcId="{1EBEC984-EC2E-4239-B29A-D4D500C76F76}" destId="{B3BF7A3C-7CB2-4076-976A-C4AC1758BB64}" srcOrd="1" destOrd="0" parTransId="{4C14A220-0585-4DD4-B4F6-AD168368DE9C}" sibTransId="{390C1627-91EB-4DAA-A888-84AE62E8A720}"/>
    <dgm:cxn modelId="{77BA9217-6CE4-4BC0-9857-37354A890BFB}" type="presOf" srcId="{B3BF7A3C-7CB2-4076-976A-C4AC1758BB64}" destId="{BF5D8F9F-9210-445E-8D6D-336D95EF367F}" srcOrd="1" destOrd="0" presId="urn:microsoft.com/office/officeart/2005/8/layout/orgChart1"/>
    <dgm:cxn modelId="{DADA2B30-1729-424B-ACE4-C9CE10BB1834}" type="presOf" srcId="{B3BF7A3C-7CB2-4076-976A-C4AC1758BB64}" destId="{7678CD0A-CDFA-42CD-94A6-8BA5246C1D34}" srcOrd="0" destOrd="0" presId="urn:microsoft.com/office/officeart/2005/8/layout/orgChart1"/>
    <dgm:cxn modelId="{4B994B26-F449-41E5-984C-469A2F97D52A}" type="presOf" srcId="{D389CE05-A5C0-4B2E-BC03-47C520A4F56B}" destId="{105E9FAA-E620-4B95-B0FA-0EC8BF7954E2}" srcOrd="0" destOrd="0" presId="urn:microsoft.com/office/officeart/2005/8/layout/orgChart1"/>
    <dgm:cxn modelId="{47D38C28-35BB-4F7A-80CE-1B084135995F}" type="presParOf" srcId="{C1441B3A-5F12-4B5E-A947-89D1414E6636}" destId="{444B6447-3E33-4E2E-8264-54E0935380F4}" srcOrd="0" destOrd="0" presId="urn:microsoft.com/office/officeart/2005/8/layout/orgChart1"/>
    <dgm:cxn modelId="{960EE724-8AF2-4CDF-9555-3FB1090748C6}" type="presParOf" srcId="{444B6447-3E33-4E2E-8264-54E0935380F4}" destId="{78325A79-7FB5-4D65-9095-29438A8D3716}" srcOrd="0" destOrd="0" presId="urn:microsoft.com/office/officeart/2005/8/layout/orgChart1"/>
    <dgm:cxn modelId="{608675E2-C879-48AC-8EBD-03DC00397586}" type="presParOf" srcId="{78325A79-7FB5-4D65-9095-29438A8D3716}" destId="{A144359D-4880-4D2D-ADFE-48AE93371879}" srcOrd="0" destOrd="0" presId="urn:microsoft.com/office/officeart/2005/8/layout/orgChart1"/>
    <dgm:cxn modelId="{88157280-88E1-471E-9F7D-9955C80E2557}" type="presParOf" srcId="{78325A79-7FB5-4D65-9095-29438A8D3716}" destId="{AFB09C3B-CFFA-4AF1-8376-F32E839A1FBC}" srcOrd="1" destOrd="0" presId="urn:microsoft.com/office/officeart/2005/8/layout/orgChart1"/>
    <dgm:cxn modelId="{741303FD-96BC-41D8-BE81-6EB96538AD7B}" type="presParOf" srcId="{444B6447-3E33-4E2E-8264-54E0935380F4}" destId="{1E5728F1-53D9-44D3-9AB5-4F27462D6ECE}" srcOrd="1" destOrd="0" presId="urn:microsoft.com/office/officeart/2005/8/layout/orgChart1"/>
    <dgm:cxn modelId="{CD22FA15-3B3D-4F7C-814A-84B5E06796BE}" type="presParOf" srcId="{1E5728F1-53D9-44D3-9AB5-4F27462D6ECE}" destId="{90F760CC-1040-429B-AAA9-298AFE17FA02}" srcOrd="0" destOrd="0" presId="urn:microsoft.com/office/officeart/2005/8/layout/orgChart1"/>
    <dgm:cxn modelId="{F2301F08-45B2-4E47-9827-FFE3B413AC60}" type="presParOf" srcId="{1E5728F1-53D9-44D3-9AB5-4F27462D6ECE}" destId="{4F7BF7BB-2D68-488C-AE60-F7A79D73A687}" srcOrd="1" destOrd="0" presId="urn:microsoft.com/office/officeart/2005/8/layout/orgChart1"/>
    <dgm:cxn modelId="{2CDB0FA5-E2F1-4AC4-84E2-2FE6665D8812}" type="presParOf" srcId="{4F7BF7BB-2D68-488C-AE60-F7A79D73A687}" destId="{1CCC3DB6-AB65-4796-9B7E-55F517C82989}" srcOrd="0" destOrd="0" presId="urn:microsoft.com/office/officeart/2005/8/layout/orgChart1"/>
    <dgm:cxn modelId="{646621F0-4A46-4565-97A1-7C734303D7AE}" type="presParOf" srcId="{1CCC3DB6-AB65-4796-9B7E-55F517C82989}" destId="{8C55E2FA-F96B-4FCD-B623-916F07C97C97}" srcOrd="0" destOrd="0" presId="urn:microsoft.com/office/officeart/2005/8/layout/orgChart1"/>
    <dgm:cxn modelId="{B8DED9BC-79CE-418D-B153-FECC1229577F}" type="presParOf" srcId="{1CCC3DB6-AB65-4796-9B7E-55F517C82989}" destId="{64CC17D3-4447-454A-B759-3006CFE01D32}" srcOrd="1" destOrd="0" presId="urn:microsoft.com/office/officeart/2005/8/layout/orgChart1"/>
    <dgm:cxn modelId="{BF036C7F-09EF-4933-BF4D-7D9CF37B7F1E}" type="presParOf" srcId="{4F7BF7BB-2D68-488C-AE60-F7A79D73A687}" destId="{03F43FDA-95CA-4289-8246-B64DF46F018B}" srcOrd="1" destOrd="0" presId="urn:microsoft.com/office/officeart/2005/8/layout/orgChart1"/>
    <dgm:cxn modelId="{DC790BB8-949B-4552-84C7-F21D617FABB7}" type="presParOf" srcId="{4F7BF7BB-2D68-488C-AE60-F7A79D73A687}" destId="{E6FCC1D3-A313-4F95-90FA-28F36787B339}" srcOrd="2" destOrd="0" presId="urn:microsoft.com/office/officeart/2005/8/layout/orgChart1"/>
    <dgm:cxn modelId="{A9A3C6F7-6AA3-4EC4-9436-1D3EA6043CBF}" type="presParOf" srcId="{1E5728F1-53D9-44D3-9AB5-4F27462D6ECE}" destId="{105E9FAA-E620-4B95-B0FA-0EC8BF7954E2}" srcOrd="2" destOrd="0" presId="urn:microsoft.com/office/officeart/2005/8/layout/orgChart1"/>
    <dgm:cxn modelId="{CB9EED23-0AA0-4356-9E4A-D9883E7CD87B}" type="presParOf" srcId="{1E5728F1-53D9-44D3-9AB5-4F27462D6ECE}" destId="{920340CD-C333-4D68-ADBA-B680DC23CF1A}" srcOrd="3" destOrd="0" presId="urn:microsoft.com/office/officeart/2005/8/layout/orgChart1"/>
    <dgm:cxn modelId="{80EB0640-A11E-4CCB-894A-05F7333C4AE1}" type="presParOf" srcId="{920340CD-C333-4D68-ADBA-B680DC23CF1A}" destId="{0DA6C451-032B-4BF6-B7A7-E6D84D1AA073}" srcOrd="0" destOrd="0" presId="urn:microsoft.com/office/officeart/2005/8/layout/orgChart1"/>
    <dgm:cxn modelId="{13730F33-3A08-44CC-A34E-31CDB622D83B}" type="presParOf" srcId="{0DA6C451-032B-4BF6-B7A7-E6D84D1AA073}" destId="{F8259665-8215-486D-9C38-188DD4EBD84C}" srcOrd="0" destOrd="0" presId="urn:microsoft.com/office/officeart/2005/8/layout/orgChart1"/>
    <dgm:cxn modelId="{DE4CE850-E664-468A-958A-62A4536FA180}" type="presParOf" srcId="{0DA6C451-032B-4BF6-B7A7-E6D84D1AA073}" destId="{3CDC8CC4-8320-459A-96D5-964E2D636FEF}" srcOrd="1" destOrd="0" presId="urn:microsoft.com/office/officeart/2005/8/layout/orgChart1"/>
    <dgm:cxn modelId="{13F6B776-AF82-46F3-A579-D7C640E5FF2E}" type="presParOf" srcId="{920340CD-C333-4D68-ADBA-B680DC23CF1A}" destId="{0BCF63AD-8626-449D-A0C3-E4A439BF0B57}" srcOrd="1" destOrd="0" presId="urn:microsoft.com/office/officeart/2005/8/layout/orgChart1"/>
    <dgm:cxn modelId="{07029EBF-6545-4764-880D-95AF610656D6}" type="presParOf" srcId="{920340CD-C333-4D68-ADBA-B680DC23CF1A}" destId="{60240AA2-D26F-46CE-B327-86EB4A0E04B9}" srcOrd="2" destOrd="0" presId="urn:microsoft.com/office/officeart/2005/8/layout/orgChart1"/>
    <dgm:cxn modelId="{293DE5DD-BB05-41B0-BAA8-8ABFBCC84071}" type="presParOf" srcId="{1E5728F1-53D9-44D3-9AB5-4F27462D6ECE}" destId="{86945DF7-4BE6-4447-8731-FEF782E17D59}" srcOrd="4" destOrd="0" presId="urn:microsoft.com/office/officeart/2005/8/layout/orgChart1"/>
    <dgm:cxn modelId="{BBEDD021-1C1D-40B6-9650-D51548DB451B}" type="presParOf" srcId="{1E5728F1-53D9-44D3-9AB5-4F27462D6ECE}" destId="{E82ACF05-D0D8-48A3-9F34-5C5047FA5AC2}" srcOrd="5" destOrd="0" presId="urn:microsoft.com/office/officeart/2005/8/layout/orgChart1"/>
    <dgm:cxn modelId="{91B5A9B4-53FF-4158-947E-888EC1F85E17}" type="presParOf" srcId="{E82ACF05-D0D8-48A3-9F34-5C5047FA5AC2}" destId="{31B9787D-32C4-4340-80F5-846E16268AB7}" srcOrd="0" destOrd="0" presId="urn:microsoft.com/office/officeart/2005/8/layout/orgChart1"/>
    <dgm:cxn modelId="{83173063-56CA-483A-A16F-9E604D15FD7F}" type="presParOf" srcId="{31B9787D-32C4-4340-80F5-846E16268AB7}" destId="{3F1939C0-675D-44AB-88BE-C2CC1797FF41}" srcOrd="0" destOrd="0" presId="urn:microsoft.com/office/officeart/2005/8/layout/orgChart1"/>
    <dgm:cxn modelId="{FA0EA184-D83A-4A48-9E39-9AA72E2308CD}" type="presParOf" srcId="{31B9787D-32C4-4340-80F5-846E16268AB7}" destId="{E1C81B01-D566-463D-BF5D-26D85DED1160}" srcOrd="1" destOrd="0" presId="urn:microsoft.com/office/officeart/2005/8/layout/orgChart1"/>
    <dgm:cxn modelId="{3DA56C2E-986D-4123-B855-1F7F7500BD08}" type="presParOf" srcId="{E82ACF05-D0D8-48A3-9F34-5C5047FA5AC2}" destId="{FDA8CD12-7B84-4CF5-A6FB-284210B1E090}" srcOrd="1" destOrd="0" presId="urn:microsoft.com/office/officeart/2005/8/layout/orgChart1"/>
    <dgm:cxn modelId="{FADA7F78-D9C5-4752-AB26-B79E6D4CB6B6}" type="presParOf" srcId="{E82ACF05-D0D8-48A3-9F34-5C5047FA5AC2}" destId="{93579A4C-C825-4495-9965-4619ECCBA8BA}" srcOrd="2" destOrd="0" presId="urn:microsoft.com/office/officeart/2005/8/layout/orgChart1"/>
    <dgm:cxn modelId="{F88804AA-5E2C-4C0F-A238-A05F77E57CEE}" type="presParOf" srcId="{444B6447-3E33-4E2E-8264-54E0935380F4}" destId="{BBC1AEB1-C5B5-4352-8A98-23CEDC487725}" srcOrd="2" destOrd="0" presId="urn:microsoft.com/office/officeart/2005/8/layout/orgChart1"/>
    <dgm:cxn modelId="{A69C0766-18FB-48A3-B0A7-C6138A9CAE40}" type="presParOf" srcId="{BBC1AEB1-C5B5-4352-8A98-23CEDC487725}" destId="{4F0DE17A-7B09-46FE-8E96-1F4821AA90E9}" srcOrd="0" destOrd="0" presId="urn:microsoft.com/office/officeart/2005/8/layout/orgChart1"/>
    <dgm:cxn modelId="{D69F4AFB-BB63-4AF5-B26E-6B8102D1B83F}" type="presParOf" srcId="{BBC1AEB1-C5B5-4352-8A98-23CEDC487725}" destId="{EFC9B065-FE3C-4C0D-B88D-052DBD6B09A3}" srcOrd="1" destOrd="0" presId="urn:microsoft.com/office/officeart/2005/8/layout/orgChart1"/>
    <dgm:cxn modelId="{EB0FDB0C-50D1-4239-8907-7A9977C85273}" type="presParOf" srcId="{EFC9B065-FE3C-4C0D-B88D-052DBD6B09A3}" destId="{1C8FE33A-B28C-49AA-A04F-BDFD836D01A0}" srcOrd="0" destOrd="0" presId="urn:microsoft.com/office/officeart/2005/8/layout/orgChart1"/>
    <dgm:cxn modelId="{7CBA8B06-A0C5-4ED7-A4B9-8B1504F9AF5D}" type="presParOf" srcId="{1C8FE33A-B28C-49AA-A04F-BDFD836D01A0}" destId="{1EC1E4E7-8554-48F1-986C-FA6C80CA1840}" srcOrd="0" destOrd="0" presId="urn:microsoft.com/office/officeart/2005/8/layout/orgChart1"/>
    <dgm:cxn modelId="{7F641AC8-F7BF-41A6-9E41-A7BF0720EB9E}" type="presParOf" srcId="{1C8FE33A-B28C-49AA-A04F-BDFD836D01A0}" destId="{7B940782-6432-45EB-B281-FFA58CB8C24A}" srcOrd="1" destOrd="0" presId="urn:microsoft.com/office/officeart/2005/8/layout/orgChart1"/>
    <dgm:cxn modelId="{78BBD3D6-CA5D-4B89-99D1-7DD8E09A01AB}" type="presParOf" srcId="{EFC9B065-FE3C-4C0D-B88D-052DBD6B09A3}" destId="{1E6A4B37-BA30-4EC1-A4BD-DE4105E41475}" srcOrd="1" destOrd="0" presId="urn:microsoft.com/office/officeart/2005/8/layout/orgChart1"/>
    <dgm:cxn modelId="{CB75FCDD-0607-464F-9D16-AFF3348E7E04}" type="presParOf" srcId="{EFC9B065-FE3C-4C0D-B88D-052DBD6B09A3}" destId="{74DD664A-C4C5-4535-80AC-D078ECEAE151}" srcOrd="2" destOrd="0" presId="urn:microsoft.com/office/officeart/2005/8/layout/orgChart1"/>
    <dgm:cxn modelId="{D76CE541-24BF-4EA1-AAD7-132FA20C8B0B}" type="presParOf" srcId="{BBC1AEB1-C5B5-4352-8A98-23CEDC487725}" destId="{E98A5251-629A-4F4F-A46E-BB2D22ADB876}" srcOrd="2" destOrd="0" presId="urn:microsoft.com/office/officeart/2005/8/layout/orgChart1"/>
    <dgm:cxn modelId="{59948956-F26A-430A-888D-67BDC5FEFEC8}" type="presParOf" srcId="{BBC1AEB1-C5B5-4352-8A98-23CEDC487725}" destId="{6D082EBD-3217-488D-847E-8AADB2B07B88}" srcOrd="3" destOrd="0" presId="urn:microsoft.com/office/officeart/2005/8/layout/orgChart1"/>
    <dgm:cxn modelId="{BA177DBB-94F1-426A-A7C8-8997CB275BB9}" type="presParOf" srcId="{6D082EBD-3217-488D-847E-8AADB2B07B88}" destId="{CBA1EE36-5F36-4875-8A13-7DB54815B2BB}" srcOrd="0" destOrd="0" presId="urn:microsoft.com/office/officeart/2005/8/layout/orgChart1"/>
    <dgm:cxn modelId="{222B0BD8-2915-43AE-BD69-8518F04D0489}" type="presParOf" srcId="{CBA1EE36-5F36-4875-8A13-7DB54815B2BB}" destId="{7678CD0A-CDFA-42CD-94A6-8BA5246C1D34}" srcOrd="0" destOrd="0" presId="urn:microsoft.com/office/officeart/2005/8/layout/orgChart1"/>
    <dgm:cxn modelId="{23775220-5DA1-4499-BF1E-29424801F02D}" type="presParOf" srcId="{CBA1EE36-5F36-4875-8A13-7DB54815B2BB}" destId="{BF5D8F9F-9210-445E-8D6D-336D95EF367F}" srcOrd="1" destOrd="0" presId="urn:microsoft.com/office/officeart/2005/8/layout/orgChart1"/>
    <dgm:cxn modelId="{12FF3D47-9B05-45BD-8124-50E794672D2A}" type="presParOf" srcId="{6D082EBD-3217-488D-847E-8AADB2B07B88}" destId="{79CF5B28-9B8E-4C8D-9660-8067DF3295C3}" srcOrd="1" destOrd="0" presId="urn:microsoft.com/office/officeart/2005/8/layout/orgChart1"/>
    <dgm:cxn modelId="{FB558384-3830-4B40-8005-98F12395F153}" type="presParOf" srcId="{6D082EBD-3217-488D-847E-8AADB2B07B88}" destId="{84DEB8DC-F2FC-4BD8-985B-8D4DFBA988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A5251-629A-4F4F-A46E-BB2D22ADB876}">
      <dsp:nvSpPr>
        <dsp:cNvPr id="0" name=""/>
        <dsp:cNvSpPr/>
      </dsp:nvSpPr>
      <dsp:spPr>
        <a:xfrm>
          <a:off x="3112937" y="816612"/>
          <a:ext cx="171169" cy="749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886"/>
              </a:lnTo>
              <a:lnTo>
                <a:pt x="171169" y="749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DE17A-7B09-46FE-8E96-1F4821AA90E9}">
      <dsp:nvSpPr>
        <dsp:cNvPr id="0" name=""/>
        <dsp:cNvSpPr/>
      </dsp:nvSpPr>
      <dsp:spPr>
        <a:xfrm>
          <a:off x="2941767" y="816612"/>
          <a:ext cx="171169" cy="749886"/>
        </a:xfrm>
        <a:custGeom>
          <a:avLst/>
          <a:gdLst/>
          <a:ahLst/>
          <a:cxnLst/>
          <a:rect l="0" t="0" r="0" b="0"/>
          <a:pathLst>
            <a:path>
              <a:moveTo>
                <a:pt x="171169" y="0"/>
              </a:moveTo>
              <a:lnTo>
                <a:pt x="171169" y="749886"/>
              </a:lnTo>
              <a:lnTo>
                <a:pt x="0" y="749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45DF7-4BE6-4447-8731-FEF782E17D59}">
      <dsp:nvSpPr>
        <dsp:cNvPr id="0" name=""/>
        <dsp:cNvSpPr/>
      </dsp:nvSpPr>
      <dsp:spPr>
        <a:xfrm>
          <a:off x="3112937" y="816612"/>
          <a:ext cx="1972527" cy="1499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603"/>
              </a:lnTo>
              <a:lnTo>
                <a:pt x="1972527" y="1328603"/>
              </a:lnTo>
              <a:lnTo>
                <a:pt x="1972527" y="1499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E9FAA-E620-4B95-B0FA-0EC8BF7954E2}">
      <dsp:nvSpPr>
        <dsp:cNvPr id="0" name=""/>
        <dsp:cNvSpPr/>
      </dsp:nvSpPr>
      <dsp:spPr>
        <a:xfrm>
          <a:off x="3067217" y="816612"/>
          <a:ext cx="91440" cy="1499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9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760CC-1040-429B-AAA9-298AFE17FA02}">
      <dsp:nvSpPr>
        <dsp:cNvPr id="0" name=""/>
        <dsp:cNvSpPr/>
      </dsp:nvSpPr>
      <dsp:spPr>
        <a:xfrm>
          <a:off x="1140409" y="816612"/>
          <a:ext cx="1972527" cy="1499773"/>
        </a:xfrm>
        <a:custGeom>
          <a:avLst/>
          <a:gdLst/>
          <a:ahLst/>
          <a:cxnLst/>
          <a:rect l="0" t="0" r="0" b="0"/>
          <a:pathLst>
            <a:path>
              <a:moveTo>
                <a:pt x="1972527" y="0"/>
              </a:moveTo>
              <a:lnTo>
                <a:pt x="1972527" y="1328603"/>
              </a:lnTo>
              <a:lnTo>
                <a:pt x="0" y="1328603"/>
              </a:lnTo>
              <a:lnTo>
                <a:pt x="0" y="1499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4359D-4880-4D2D-ADFE-48AE93371879}">
      <dsp:nvSpPr>
        <dsp:cNvPr id="0" name=""/>
        <dsp:cNvSpPr/>
      </dsp:nvSpPr>
      <dsp:spPr>
        <a:xfrm>
          <a:off x="2297843" y="1518"/>
          <a:ext cx="1630188" cy="815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Responsable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75000"/>
                </a:schemeClr>
              </a:solidFill>
            </a:rPr>
            <a:t>Sonia CAYEMITTES</a:t>
          </a:r>
          <a:endParaRPr lang="fr-FR" sz="1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97843" y="1518"/>
        <a:ext cx="1630188" cy="815094"/>
      </dsp:txXfrm>
    </dsp:sp>
    <dsp:sp modelId="{8C55E2FA-F96B-4FCD-B623-916F07C97C97}">
      <dsp:nvSpPr>
        <dsp:cNvPr id="0" name=""/>
        <dsp:cNvSpPr/>
      </dsp:nvSpPr>
      <dsp:spPr>
        <a:xfrm>
          <a:off x="325315" y="2316386"/>
          <a:ext cx="1630188" cy="14726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Pôle Contrats et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Valorisation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accent1">
                  <a:lumMod val="75000"/>
                </a:schemeClr>
              </a:solidFill>
            </a:rPr>
            <a:t>Anne-Sophie BONNE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75000"/>
                </a:schemeClr>
              </a:solidFill>
            </a:rPr>
            <a:t>Mathilde VASSE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75000"/>
                </a:schemeClr>
              </a:solidFill>
            </a:rPr>
            <a:t>Anne-Charlotte BESSOU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i="0" kern="1200" dirty="0" smtClean="0">
              <a:solidFill>
                <a:schemeClr val="accent1">
                  <a:lumMod val="75000"/>
                </a:schemeClr>
              </a:solidFill>
            </a:rPr>
            <a:t>Perrine  LEFRANC</a:t>
          </a:r>
        </a:p>
      </dsp:txBody>
      <dsp:txXfrm>
        <a:off x="325315" y="2316386"/>
        <a:ext cx="1630188" cy="1472663"/>
      </dsp:txXfrm>
    </dsp:sp>
    <dsp:sp modelId="{F8259665-8215-486D-9C38-188DD4EBD84C}">
      <dsp:nvSpPr>
        <dsp:cNvPr id="0" name=""/>
        <dsp:cNvSpPr/>
      </dsp:nvSpPr>
      <dsp:spPr>
        <a:xfrm>
          <a:off x="2297843" y="2316386"/>
          <a:ext cx="1630188" cy="815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Pôle Europe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accent1">
                  <a:lumMod val="75000"/>
                </a:schemeClr>
              </a:solidFill>
            </a:rPr>
            <a:t>Sandra DUPIRE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75000"/>
                </a:schemeClr>
              </a:solidFill>
            </a:rPr>
            <a:t>Ophélie BONNET</a:t>
          </a:r>
          <a:endParaRPr lang="fr-FR" sz="1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97843" y="2316386"/>
        <a:ext cx="1630188" cy="815094"/>
      </dsp:txXfrm>
    </dsp:sp>
    <dsp:sp modelId="{3F1939C0-675D-44AB-88BE-C2CC1797FF41}">
      <dsp:nvSpPr>
        <dsp:cNvPr id="0" name=""/>
        <dsp:cNvSpPr/>
      </dsp:nvSpPr>
      <dsp:spPr>
        <a:xfrm>
          <a:off x="4270371" y="2316386"/>
          <a:ext cx="1630188" cy="977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Pôle Structuration de la Recherche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>
              <a:solidFill>
                <a:schemeClr val="accent1">
                  <a:lumMod val="75000"/>
                </a:schemeClr>
              </a:solidFill>
            </a:rPr>
            <a:t>Isabelle ASLANI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75000"/>
                </a:schemeClr>
              </a:solidFill>
            </a:rPr>
            <a:t>Alexia ZILIANI</a:t>
          </a:r>
          <a:endParaRPr lang="fr-FR" sz="1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70371" y="2316386"/>
        <a:ext cx="1630188" cy="977460"/>
      </dsp:txXfrm>
    </dsp:sp>
    <dsp:sp modelId="{1EC1E4E7-8554-48F1-986C-FA6C80CA1840}">
      <dsp:nvSpPr>
        <dsp:cNvPr id="0" name=""/>
        <dsp:cNvSpPr/>
      </dsp:nvSpPr>
      <dsp:spPr>
        <a:xfrm>
          <a:off x="1311579" y="1158952"/>
          <a:ext cx="1630188" cy="815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Adjointe au RSPV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75000"/>
                </a:schemeClr>
              </a:solidFill>
            </a:rPr>
            <a:t>Anne-Sophie BONNE</a:t>
          </a:r>
          <a:endParaRPr lang="fr-FR" sz="1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11579" y="1158952"/>
        <a:ext cx="1630188" cy="815094"/>
      </dsp:txXfrm>
    </dsp:sp>
    <dsp:sp modelId="{7678CD0A-CDFA-42CD-94A6-8BA5246C1D34}">
      <dsp:nvSpPr>
        <dsp:cNvPr id="0" name=""/>
        <dsp:cNvSpPr/>
      </dsp:nvSpPr>
      <dsp:spPr>
        <a:xfrm>
          <a:off x="3284107" y="1158952"/>
          <a:ext cx="1630188" cy="815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Adjointe au RSPV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accent1">
                  <a:lumMod val="75000"/>
                </a:schemeClr>
              </a:solidFill>
            </a:rPr>
            <a:t>Isabelle ASLANI</a:t>
          </a:r>
          <a:endParaRPr lang="fr-FR" sz="1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84107" y="1158952"/>
        <a:ext cx="1630188" cy="81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6064B-05C7-4C19-914A-F89D25BB22ED}" type="datetimeFigureOut">
              <a:rPr lang="fr-FR" smtClean="0"/>
              <a:t>05/06/2018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47538-48F7-4A68-BFA0-21D7B12AAE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95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DC5BF-9296-42F1-8CE3-6157F03E024D}" type="datetimeFigureOut">
              <a:rPr lang="fr-FR" smtClean="0"/>
              <a:t>05/06/2018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546DC-29A8-4107-8333-7DE4B313A8D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20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46DC-29A8-4107-8333-7DE4B313A8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03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Insister</a:t>
            </a:r>
            <a:r>
              <a:rPr lang="fr-FR" baseline="0" dirty="0" smtClean="0"/>
              <a:t> sur l’aspect accompagnement laboratoire et un plus grande proximité labo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46DC-29A8-4107-8333-7DE4B313A8D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02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</a:rPr>
              <a:t>A noter le GU:  </a:t>
            </a:r>
            <a:r>
              <a:rPr lang="fr-FR" sz="1200" dirty="0" smtClean="0"/>
              <a:t>mobilise l’ensemble des compétences de la délégation (SPV, SFC, SRH…)</a:t>
            </a:r>
            <a:endParaRPr lang="fr-FR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Demande </a:t>
            </a:r>
            <a:r>
              <a:rPr lang="fr-FR" smtClean="0"/>
              <a:t>de subvention</a:t>
            </a:r>
            <a:r>
              <a:rPr lang="fr-FR" baseline="0" smtClean="0"/>
              <a:t> ANR </a:t>
            </a:r>
            <a:r>
              <a:rPr lang="fr-FR" sz="1200" i="1" smtClean="0">
                <a:solidFill>
                  <a:schemeClr val="bg1">
                    <a:lumMod val="50000"/>
                  </a:schemeClr>
                </a:solidFill>
              </a:rPr>
              <a:t>; 12 sont encore en cours de signature à ce jour.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46DC-29A8-4107-8333-7DE4B313A8D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95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ym typeface="Wingding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46DC-29A8-4107-8333-7DE4B313A8D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137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s MI test 2 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2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6000"/>
          </a:xfrm>
          <a:prstGeom prst="rect">
            <a:avLst/>
          </a:prstGeom>
        </p:spPr>
      </p:pic>
      <p:pic>
        <p:nvPicPr>
          <p:cNvPr id="9" name="Image 8" descr="Slides MI test019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8" name="Image 7" descr="Slides MI test0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49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 descr="Slides MI test020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2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é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1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8" name="Image 7" descr="Slides MI test021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642534" y="25401"/>
            <a:ext cx="5833534" cy="889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7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</a:t>
            </a:r>
            <a:endParaRPr lang="fr-FR" dirty="0"/>
          </a:p>
        </p:txBody>
      </p:sp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872353" y="1283226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967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9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7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0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9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7" name="Image 6" descr="Slides MI test 4 7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8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5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6" name="Image 5" descr="Slides MI test019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4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719874" y="6514872"/>
            <a:ext cx="2133600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fr-FR" sz="1100" b="1" dirty="0" smtClean="0">
                <a:solidFill>
                  <a:srgbClr val="62C4DD"/>
                </a:solidFill>
                <a:latin typeface="+mn-lt"/>
                <a:cs typeface="Arial Narrow"/>
              </a:rPr>
              <a:t>Journée</a:t>
            </a:r>
            <a:r>
              <a:rPr lang="fr-FR" sz="1100" b="1" baseline="0" dirty="0" smtClean="0">
                <a:solidFill>
                  <a:srgbClr val="62C4DD"/>
                </a:solidFill>
                <a:latin typeface="+mn-lt"/>
                <a:cs typeface="Arial Narrow"/>
              </a:rPr>
              <a:t> Je Code du 29 mai  2018 </a:t>
            </a:r>
            <a:endParaRPr lang="en-US" sz="1100" b="1" dirty="0">
              <a:solidFill>
                <a:srgbClr val="62C4DD"/>
              </a:solidFill>
              <a:latin typeface="+mn-lt"/>
              <a:cs typeface="Arial Narrow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42126" y="6514872"/>
            <a:ext cx="3657025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fr-FR" sz="1400" dirty="0" smtClean="0">
                <a:solidFill>
                  <a:srgbClr val="456487"/>
                </a:solidFill>
              </a:rPr>
              <a:t>CNRS </a:t>
            </a:r>
            <a:r>
              <a:rPr lang="fr-FR" sz="1400" dirty="0" smtClean="0">
                <a:solidFill>
                  <a:srgbClr val="62C4DD"/>
                </a:solidFill>
              </a:rPr>
              <a:t>I</a:t>
            </a:r>
            <a:r>
              <a:rPr lang="fr-FR" sz="1400" dirty="0" smtClean="0">
                <a:solidFill>
                  <a:srgbClr val="456487"/>
                </a:solidFill>
              </a:rPr>
              <a:t> Service Partenariats</a:t>
            </a:r>
            <a:r>
              <a:rPr lang="fr-FR" sz="1400" baseline="0" dirty="0" smtClean="0">
                <a:solidFill>
                  <a:srgbClr val="456487"/>
                </a:solidFill>
              </a:rPr>
              <a:t> et Valorisation</a:t>
            </a:r>
            <a:endParaRPr lang="en-US" sz="1400" dirty="0">
              <a:solidFill>
                <a:srgbClr val="456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4" r:id="rId3"/>
    <p:sldLayoutId id="2147483685" r:id="rId4"/>
    <p:sldLayoutId id="2147483704" r:id="rId5"/>
    <p:sldLayoutId id="2147483705" r:id="rId6"/>
    <p:sldLayoutId id="2147483682" r:id="rId7"/>
    <p:sldLayoutId id="2147483700" r:id="rId8"/>
    <p:sldLayoutId id="2147483686" r:id="rId9"/>
    <p:sldLayoutId id="2147483703" r:id="rId10"/>
    <p:sldLayoutId id="2147483702" r:id="rId11"/>
    <p:sldLayoutId id="2147483701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3330" y="635000"/>
            <a:ext cx="4357190" cy="196850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Service Partenariats et Valorisation – DR18 CNRS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Service Partenariat et Valorisation</a:t>
            </a:r>
            <a:endParaRPr lang="fr-FR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24280"/>
              </p:ext>
            </p:extLst>
          </p:nvPr>
        </p:nvGraphicFramePr>
        <p:xfrm>
          <a:off x="1848450" y="1863312"/>
          <a:ext cx="6225875" cy="379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r 7"/>
          <p:cNvGrpSpPr/>
          <p:nvPr/>
        </p:nvGrpSpPr>
        <p:grpSpPr>
          <a:xfrm>
            <a:off x="2096044" y="5799944"/>
            <a:ext cx="5676357" cy="481969"/>
            <a:chOff x="397667" y="2172285"/>
            <a:chExt cx="5558262" cy="701185"/>
          </a:xfrm>
        </p:grpSpPr>
        <p:sp>
          <p:nvSpPr>
            <p:cNvPr id="8" name="Rectangle 7"/>
            <p:cNvSpPr/>
            <p:nvPr/>
          </p:nvSpPr>
          <p:spPr>
            <a:xfrm>
              <a:off x="529446" y="2172285"/>
              <a:ext cx="5426483" cy="701185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97667" y="2249598"/>
              <a:ext cx="5248315" cy="611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RS2E – ALISTORE ERI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>
                  <a:solidFill>
                    <a:schemeClr val="accent1">
                      <a:lumMod val="75000"/>
                    </a:schemeClr>
                  </a:solidFill>
                </a:rPr>
                <a:t>Cédric CHAZEL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0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960598" y="697972"/>
            <a:ext cx="7310316" cy="1080028"/>
          </a:xfrm>
        </p:spPr>
        <p:txBody>
          <a:bodyPr/>
          <a:lstStyle/>
          <a:p>
            <a:r>
              <a:rPr lang="fr-FR" dirty="0" smtClean="0"/>
              <a:t>Le Pôle Europe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1935382" y="2121618"/>
            <a:ext cx="7027463" cy="347656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20000"/>
              <a:buFont typeface="Wingdings" charset="2"/>
              <a:buChar char="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7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fr-FR" altLang="fr-FR" sz="10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00294B"/>
                </a:solidFill>
              </a:rPr>
              <a:t>Diffuser </a:t>
            </a:r>
            <a:r>
              <a:rPr lang="fr-FR" altLang="fr-FR" b="1" dirty="0">
                <a:solidFill>
                  <a:srgbClr val="00294B"/>
                </a:solidFill>
              </a:rPr>
              <a:t>les informations </a:t>
            </a:r>
            <a:r>
              <a:rPr lang="fr-FR" altLang="fr-FR" dirty="0">
                <a:solidFill>
                  <a:srgbClr val="00294B"/>
                </a:solidFill>
              </a:rPr>
              <a:t>relatives aux appels à </a:t>
            </a:r>
            <a:r>
              <a:rPr lang="fr-FR" altLang="fr-FR" b="1" dirty="0">
                <a:solidFill>
                  <a:srgbClr val="62C4DD"/>
                </a:solidFill>
              </a:rPr>
              <a:t>projets H2020</a:t>
            </a:r>
          </a:p>
          <a:p>
            <a:pPr marL="0" lvl="0" indent="0">
              <a:buNone/>
            </a:pPr>
            <a:endParaRPr lang="fr-FR" altLang="fr-FR" sz="1000" dirty="0">
              <a:solidFill>
                <a:srgbClr val="00294B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94A"/>
                </a:solidFill>
              </a:rPr>
              <a:t>Accompagner </a:t>
            </a:r>
            <a:r>
              <a:rPr lang="fr-FR" b="1" dirty="0">
                <a:solidFill>
                  <a:srgbClr val="00294A"/>
                </a:solidFill>
              </a:rPr>
              <a:t>les chercheurs lors du </a:t>
            </a:r>
            <a:r>
              <a:rPr lang="fr-FR" b="1" dirty="0">
                <a:solidFill>
                  <a:srgbClr val="62C4DD"/>
                </a:solidFill>
              </a:rPr>
              <a:t>montage </a:t>
            </a:r>
            <a:r>
              <a:rPr lang="fr-FR" b="1" dirty="0">
                <a:solidFill>
                  <a:srgbClr val="00294B"/>
                </a:solidFill>
              </a:rPr>
              <a:t>et du dépôt des projets européens</a:t>
            </a:r>
          </a:p>
          <a:p>
            <a:pPr marL="0" lvl="0" indent="0">
              <a:buNone/>
            </a:pPr>
            <a:r>
              <a:rPr lang="fr-FR" dirty="0">
                <a:solidFill>
                  <a:srgbClr val="00294A"/>
                </a:solidFill>
                <a:sym typeface="Wingdings" charset="0"/>
              </a:rPr>
              <a:t>	</a:t>
            </a:r>
            <a:r>
              <a:rPr lang="fr-FR" dirty="0">
                <a:solidFill>
                  <a:srgbClr val="00294A"/>
                </a:solidFill>
              </a:rPr>
              <a:t>- à la soumission (montage administratif et financier)</a:t>
            </a:r>
          </a:p>
          <a:p>
            <a:pPr marL="0" lvl="0" indent="0">
              <a:lnSpc>
                <a:spcPts val="1800"/>
              </a:lnSpc>
              <a:buNone/>
            </a:pPr>
            <a:r>
              <a:rPr lang="fr-FR" dirty="0">
                <a:solidFill>
                  <a:srgbClr val="00294A"/>
                </a:solidFill>
              </a:rPr>
              <a:t>	- à la finalisation du contrat en cas d’acceptation du </a:t>
            </a:r>
            <a:r>
              <a:rPr lang="fr-FR" dirty="0" smtClean="0">
                <a:solidFill>
                  <a:srgbClr val="00294A"/>
                </a:solidFill>
              </a:rPr>
              <a:t>projet</a:t>
            </a:r>
          </a:p>
          <a:p>
            <a:pPr marL="0" lvl="0" indent="0">
              <a:lnSpc>
                <a:spcPts val="1800"/>
              </a:lnSpc>
              <a:buNone/>
            </a:pPr>
            <a:endParaRPr lang="fr-FR" dirty="0">
              <a:solidFill>
                <a:srgbClr val="00294A"/>
              </a:solidFill>
            </a:endParaRPr>
          </a:p>
          <a:p>
            <a:pPr lvl="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94A"/>
                </a:solidFill>
              </a:rPr>
              <a:t>Gestion</a:t>
            </a:r>
            <a:r>
              <a:rPr lang="fr-FR" dirty="0" smtClean="0">
                <a:solidFill>
                  <a:srgbClr val="00294A"/>
                </a:solidFill>
              </a:rPr>
              <a:t> </a:t>
            </a:r>
            <a:r>
              <a:rPr lang="fr-FR" dirty="0">
                <a:solidFill>
                  <a:srgbClr val="00294A"/>
                </a:solidFill>
              </a:rPr>
              <a:t>et </a:t>
            </a:r>
            <a:r>
              <a:rPr lang="fr-FR" b="1" dirty="0">
                <a:solidFill>
                  <a:srgbClr val="62C4DD"/>
                </a:solidFill>
              </a:rPr>
              <a:t>justification financières </a:t>
            </a:r>
            <a:r>
              <a:rPr lang="fr-FR" dirty="0">
                <a:solidFill>
                  <a:srgbClr val="00294A"/>
                </a:solidFill>
              </a:rPr>
              <a:t>des projets soutenus par l’Europe </a:t>
            </a:r>
          </a:p>
          <a:p>
            <a:pPr marL="0" lvl="0" indent="0">
              <a:lnSpc>
                <a:spcPts val="1800"/>
              </a:lnSpc>
              <a:buNone/>
            </a:pPr>
            <a:r>
              <a:rPr lang="fr-FR" dirty="0">
                <a:solidFill>
                  <a:srgbClr val="00294A"/>
                </a:solidFill>
              </a:rPr>
              <a:t>  (dont collecte des feuilles de temps / Outil TEMPO) </a:t>
            </a:r>
          </a:p>
          <a:p>
            <a:pPr lvl="0"/>
            <a:endParaRPr lang="fr-FR" sz="1400" dirty="0">
              <a:solidFill>
                <a:srgbClr val="262673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294A"/>
                </a:solidFill>
              </a:rPr>
              <a:t>Assurer </a:t>
            </a:r>
            <a:r>
              <a:rPr lang="fr-FR" dirty="0">
                <a:solidFill>
                  <a:srgbClr val="00294A"/>
                </a:solidFill>
              </a:rPr>
              <a:t>le lien avec les </a:t>
            </a:r>
            <a:r>
              <a:rPr lang="fr-FR" b="1" dirty="0">
                <a:solidFill>
                  <a:srgbClr val="00294A"/>
                </a:solidFill>
              </a:rPr>
              <a:t>instances européennes </a:t>
            </a:r>
            <a:r>
              <a:rPr lang="fr-FR" dirty="0">
                <a:solidFill>
                  <a:srgbClr val="00294A"/>
                </a:solidFill>
              </a:rPr>
              <a:t>et les </a:t>
            </a:r>
            <a:r>
              <a:rPr lang="fr-FR" b="1" dirty="0">
                <a:solidFill>
                  <a:srgbClr val="00294A"/>
                </a:solidFill>
              </a:rPr>
              <a:t>PCN</a:t>
            </a:r>
          </a:p>
          <a:p>
            <a:pPr marL="0" indent="0">
              <a:lnSpc>
                <a:spcPts val="1800"/>
              </a:lnSpc>
              <a:buNone/>
            </a:pPr>
            <a:endParaRPr lang="fr-FR" dirty="0" smtClean="0">
              <a:solidFill>
                <a:srgbClr val="0029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960598" y="697972"/>
            <a:ext cx="7310316" cy="1080028"/>
          </a:xfrm>
        </p:spPr>
        <p:txBody>
          <a:bodyPr/>
          <a:lstStyle/>
          <a:p>
            <a:r>
              <a:rPr lang="fr-FR" dirty="0" smtClean="0"/>
              <a:t>Le Pôle Structuration de la Recherche</a:t>
            </a:r>
            <a:endParaRPr lang="fr-FR" dirty="0"/>
          </a:p>
        </p:txBody>
      </p:sp>
      <p:sp>
        <p:nvSpPr>
          <p:cNvPr id="8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293962" y="1933269"/>
            <a:ext cx="7824911" cy="4079336"/>
          </a:xfrm>
        </p:spPr>
        <p:txBody>
          <a:bodyPr/>
          <a:lstStyle/>
          <a:p>
            <a:pPr marL="0" indent="0">
              <a:buNone/>
            </a:pPr>
            <a:endParaRPr lang="fr-FR" sz="16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i="1" u="sng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endParaRPr lang="fr-FR" altLang="fr-FR" b="1" dirty="0">
              <a:solidFill>
                <a:srgbClr val="00294A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00294A"/>
                </a:solidFill>
              </a:rPr>
              <a:t>Montage</a:t>
            </a:r>
            <a:r>
              <a:rPr lang="fr-FR" altLang="fr-FR" dirty="0" smtClean="0">
                <a:solidFill>
                  <a:srgbClr val="00294A"/>
                </a:solidFill>
              </a:rPr>
              <a:t> </a:t>
            </a:r>
            <a:r>
              <a:rPr lang="fr-FR" altLang="fr-FR" dirty="0">
                <a:solidFill>
                  <a:srgbClr val="00294A"/>
                </a:solidFill>
              </a:rPr>
              <a:t>de </a:t>
            </a:r>
            <a:r>
              <a:rPr lang="fr-FR" altLang="fr-FR" b="1" dirty="0">
                <a:solidFill>
                  <a:srgbClr val="62C4DD"/>
                </a:solidFill>
              </a:rPr>
              <a:t>projets structurants </a:t>
            </a:r>
            <a:r>
              <a:rPr lang="fr-FR" altLang="fr-FR" dirty="0">
                <a:solidFill>
                  <a:srgbClr val="00294A"/>
                </a:solidFill>
              </a:rPr>
              <a:t>régionaux (CPER) ou nationaux (de type </a:t>
            </a:r>
            <a:r>
              <a:rPr lang="fr-FR" altLang="fr-FR" dirty="0" smtClean="0">
                <a:solidFill>
                  <a:srgbClr val="00294A"/>
                </a:solidFill>
              </a:rPr>
              <a:t>PIA par exemple)</a:t>
            </a:r>
            <a:endParaRPr lang="fr-FR" altLang="fr-FR" dirty="0" smtClean="0"/>
          </a:p>
          <a:p>
            <a:pPr marL="0" indent="0">
              <a:buNone/>
            </a:pPr>
            <a:endParaRPr lang="fr-FR" altLang="fr-FR" dirty="0">
              <a:solidFill>
                <a:srgbClr val="00294A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b="1" dirty="0" smtClean="0">
                <a:solidFill>
                  <a:srgbClr val="00294A"/>
                </a:solidFill>
              </a:rPr>
              <a:t>Accompagner</a:t>
            </a:r>
            <a:r>
              <a:rPr lang="fr-FR" altLang="fr-FR" dirty="0" smtClean="0">
                <a:solidFill>
                  <a:srgbClr val="00294A"/>
                </a:solidFill>
              </a:rPr>
              <a:t> </a:t>
            </a:r>
            <a:r>
              <a:rPr lang="fr-FR" altLang="fr-FR" dirty="0">
                <a:solidFill>
                  <a:srgbClr val="00294A"/>
                </a:solidFill>
              </a:rPr>
              <a:t>les chercheurs dans leurs </a:t>
            </a:r>
            <a:r>
              <a:rPr lang="fr-FR" altLang="fr-FR" b="1" dirty="0">
                <a:solidFill>
                  <a:srgbClr val="00294A"/>
                </a:solidFill>
              </a:rPr>
              <a:t>demandes de subventions </a:t>
            </a:r>
            <a:r>
              <a:rPr lang="fr-FR" altLang="fr-FR" dirty="0">
                <a:solidFill>
                  <a:srgbClr val="00294A"/>
                </a:solidFill>
              </a:rPr>
              <a:t>auprès des  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00294A"/>
                </a:solidFill>
              </a:rPr>
              <a:t>   </a:t>
            </a:r>
            <a:r>
              <a:rPr lang="fr-FR" altLang="fr-FR" b="1" dirty="0">
                <a:solidFill>
                  <a:srgbClr val="62C4DD"/>
                </a:solidFill>
              </a:rPr>
              <a:t>organismes publics français </a:t>
            </a:r>
            <a:r>
              <a:rPr lang="fr-FR" altLang="fr-FR" dirty="0">
                <a:solidFill>
                  <a:srgbClr val="00294A"/>
                </a:solidFill>
              </a:rPr>
              <a:t>(Conseil régional, Ministères, ANR, BPI,…)</a:t>
            </a:r>
          </a:p>
          <a:p>
            <a:pPr marL="0" indent="0">
              <a:buNone/>
            </a:pPr>
            <a:endParaRPr lang="fr-FR" altLang="ja-JP" dirty="0">
              <a:solidFill>
                <a:srgbClr val="00294A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00294A"/>
                </a:solidFill>
              </a:rPr>
              <a:t>Gestion </a:t>
            </a:r>
            <a:r>
              <a:rPr lang="fr-FR" altLang="fr-FR" dirty="0">
                <a:solidFill>
                  <a:srgbClr val="00294A"/>
                </a:solidFill>
              </a:rPr>
              <a:t>des allocations de thèses cofinancées par le Conseil régional</a:t>
            </a:r>
            <a:endParaRPr lang="fr-FR" altLang="fr-FR" b="1" dirty="0">
              <a:solidFill>
                <a:srgbClr val="00294A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F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fr-FR" dirty="0"/>
              <a:t>	</a:t>
            </a:r>
            <a:endParaRPr lang="fr-F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2018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→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 Mise en place d’une newsletter avec des informations relatives aux AAP 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ts val="1800"/>
              </a:lnSpc>
              <a:buNone/>
            </a:pPr>
            <a:endParaRPr lang="fr-FR" dirty="0" smtClean="0"/>
          </a:p>
          <a:p>
            <a:pPr marL="0" lvl="0" indent="0">
              <a:spcBef>
                <a:spcPts val="0"/>
              </a:spcBef>
              <a:buNone/>
            </a:pPr>
            <a:endParaRPr lang="fr-FR" sz="800" dirty="0"/>
          </a:p>
          <a:p>
            <a:pPr marL="0" indent="0" algn="just">
              <a:buSzPct val="100000"/>
              <a:buNone/>
            </a:pPr>
            <a:r>
              <a:rPr lang="fr-FR" dirty="0"/>
              <a:t>		</a:t>
            </a:r>
            <a:endParaRPr lang="fr-FR" b="1" dirty="0"/>
          </a:p>
          <a:p>
            <a:pPr marL="542925" indent="-187325" algn="just">
              <a:buSzPct val="100000"/>
              <a:buFont typeface="Arial"/>
              <a:buChar char="•"/>
            </a:pPr>
            <a:endParaRPr lang="fr-FR" dirty="0" smtClean="0"/>
          </a:p>
          <a:p>
            <a:pPr marL="0" indent="92075" algn="just">
              <a:spcBef>
                <a:spcPts val="0"/>
              </a:spcBef>
              <a:buSzPct val="100000"/>
              <a:buNone/>
            </a:pPr>
            <a:r>
              <a:rPr lang="fr-FR" dirty="0" smtClean="0"/>
              <a:t>	 </a:t>
            </a:r>
            <a:r>
              <a:rPr lang="fr-FR" dirty="0"/>
              <a:t>	</a:t>
            </a:r>
            <a:r>
              <a:rPr lang="fr-FR" dirty="0" smtClean="0"/>
              <a:t> </a:t>
            </a:r>
            <a:r>
              <a:rPr lang="fr-FR" dirty="0"/>
              <a:t>	</a:t>
            </a:r>
            <a:endParaRPr lang="fr-FR" sz="1000" dirty="0"/>
          </a:p>
          <a:p>
            <a:pPr marL="0" indent="0" algn="just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454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960598" y="697972"/>
            <a:ext cx="7310316" cy="1080028"/>
          </a:xfrm>
        </p:spPr>
        <p:txBody>
          <a:bodyPr/>
          <a:lstStyle/>
          <a:p>
            <a:r>
              <a:rPr lang="fr-FR" dirty="0" smtClean="0"/>
              <a:t>Le Pôle Contrats et Valorisation</a:t>
            </a:r>
            <a:endParaRPr lang="fr-FR" dirty="0"/>
          </a:p>
        </p:txBody>
      </p:sp>
      <p:sp>
        <p:nvSpPr>
          <p:cNvPr id="8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688535" y="1818062"/>
            <a:ext cx="7112565" cy="4501712"/>
          </a:xfrm>
        </p:spPr>
        <p:txBody>
          <a:bodyPr/>
          <a:lstStyle/>
          <a:p>
            <a:pPr marL="0" indent="0" algn="just">
              <a:buSzPct val="100000"/>
              <a:buNone/>
            </a:pPr>
            <a:endParaRPr lang="fr-FR" dirty="0" smtClean="0"/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b="1" dirty="0"/>
              <a:t>Offrir un cadre juridique pour tout </a:t>
            </a:r>
            <a:r>
              <a:rPr lang="fr-FR" b="1" dirty="0" smtClean="0"/>
              <a:t>projet </a:t>
            </a:r>
            <a:r>
              <a:rPr lang="fr-FR" dirty="0" smtClean="0"/>
              <a:t>: </a:t>
            </a:r>
            <a:r>
              <a:rPr lang="fr-FR" sz="1400" dirty="0" smtClean="0"/>
              <a:t>projet de recherche, projet </a:t>
            </a:r>
            <a:r>
              <a:rPr lang="fr-FR" sz="1400" dirty="0"/>
              <a:t>structurant de type Laboratoire </a:t>
            </a:r>
            <a:r>
              <a:rPr lang="fr-FR" sz="1400" dirty="0" smtClean="0"/>
              <a:t>de Recherche Commun,…</a:t>
            </a:r>
          </a:p>
          <a:p>
            <a:pPr marL="0" indent="0" algn="just">
              <a:buSzPct val="100000"/>
              <a:buNone/>
            </a:pPr>
            <a:endParaRPr lang="fr-FR" sz="1400" dirty="0" smtClean="0"/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b="1" dirty="0" smtClean="0"/>
              <a:t>Négocier</a:t>
            </a:r>
            <a:r>
              <a:rPr lang="fr-FR" dirty="0" smtClean="0"/>
              <a:t> </a:t>
            </a:r>
            <a:r>
              <a:rPr lang="fr-FR" b="1" dirty="0"/>
              <a:t>des contrats </a:t>
            </a:r>
            <a:r>
              <a:rPr lang="fr-FR" b="1" dirty="0" smtClean="0"/>
              <a:t>avec les partenaires industriels </a:t>
            </a:r>
            <a:r>
              <a:rPr lang="fr-FR" sz="1400" dirty="0" smtClean="0"/>
              <a:t>(collaboration de recherche, …) </a:t>
            </a:r>
            <a:r>
              <a:rPr lang="fr-FR" b="1" dirty="0" smtClean="0"/>
              <a:t>et des accords </a:t>
            </a:r>
            <a:r>
              <a:rPr lang="fr-FR" b="1" dirty="0"/>
              <a:t>de </a:t>
            </a:r>
            <a:r>
              <a:rPr lang="fr-FR" b="1" dirty="0" smtClean="0"/>
              <a:t>consortium </a:t>
            </a:r>
            <a:r>
              <a:rPr lang="fr-FR" sz="1400" dirty="0" smtClean="0"/>
              <a:t>(</a:t>
            </a:r>
            <a:r>
              <a:rPr lang="fr-FR" sz="1400" dirty="0"/>
              <a:t>nationaux, européens ou internationaux</a:t>
            </a:r>
            <a:r>
              <a:rPr lang="fr-FR" sz="1400" dirty="0" smtClean="0"/>
              <a:t>)</a:t>
            </a: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endParaRPr lang="fr-FR" sz="1400" dirty="0"/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b="1" dirty="0" smtClean="0"/>
              <a:t>Accompagner les </a:t>
            </a:r>
            <a:r>
              <a:rPr lang="fr-FR" b="1" dirty="0"/>
              <a:t>chercheurs </a:t>
            </a:r>
            <a:r>
              <a:rPr lang="fr-FR" dirty="0"/>
              <a:t>dans leurs relations avec les industriels </a:t>
            </a:r>
            <a:endParaRPr lang="fr-FR" dirty="0" smtClean="0"/>
          </a:p>
          <a:p>
            <a:pPr marL="0" indent="0" algn="just">
              <a:buSzPct val="100000"/>
              <a:buNone/>
            </a:pPr>
            <a:endParaRPr lang="fr-FR" sz="1200" dirty="0" smtClean="0">
              <a:sym typeface="Wingdings"/>
            </a:endParaRPr>
          </a:p>
          <a:p>
            <a:pPr algn="just">
              <a:buSzPct val="100000"/>
              <a:buFont typeface="Wingdings" panose="05000000000000000000" pitchFamily="2" charset="2"/>
              <a:buChar char="Ø"/>
            </a:pPr>
            <a:r>
              <a:rPr lang="fr-FR" b="1" dirty="0" smtClean="0"/>
              <a:t>Accompagner les chercheurs dans leurs activités </a:t>
            </a:r>
            <a:r>
              <a:rPr lang="fr-FR" b="1" dirty="0"/>
              <a:t>de valorisation </a:t>
            </a:r>
            <a:r>
              <a:rPr lang="fr-FR" b="1" dirty="0" smtClean="0"/>
              <a:t>:</a:t>
            </a:r>
            <a:r>
              <a:rPr lang="fr-FR" sz="1400" b="1" dirty="0" smtClean="0"/>
              <a:t> </a:t>
            </a:r>
          </a:p>
          <a:p>
            <a:pPr marL="0" indent="0" algn="just">
              <a:buSzPct val="100000"/>
              <a:buNone/>
            </a:pPr>
            <a:r>
              <a:rPr lang="fr-FR" sz="1400" b="1" dirty="0" smtClean="0"/>
              <a:t>- sensibiliser</a:t>
            </a:r>
            <a:r>
              <a:rPr lang="fr-FR" sz="1400" dirty="0" smtClean="0"/>
              <a:t> </a:t>
            </a:r>
            <a:r>
              <a:rPr lang="fr-FR" sz="1400" dirty="0"/>
              <a:t>les chercheurs à la valorisation de leurs résultats de </a:t>
            </a:r>
            <a:r>
              <a:rPr lang="fr-FR" sz="1400" dirty="0" smtClean="0"/>
              <a:t>recherche,</a:t>
            </a:r>
          </a:p>
          <a:p>
            <a:pPr marL="0" indent="0" algn="just">
              <a:buSzPct val="100000"/>
              <a:buNone/>
            </a:pPr>
            <a:r>
              <a:rPr lang="fr-FR" sz="1400" b="1" dirty="0" smtClean="0"/>
              <a:t>- conseiller </a:t>
            </a:r>
            <a:r>
              <a:rPr lang="fr-FR" sz="1400" dirty="0"/>
              <a:t>sur les modalités de valorisation et de transfert </a:t>
            </a:r>
            <a:r>
              <a:rPr lang="fr-FR" sz="1400" dirty="0" smtClean="0"/>
              <a:t>(brevets</a:t>
            </a:r>
            <a:r>
              <a:rPr lang="fr-FR" sz="1400" dirty="0"/>
              <a:t>, logiciels, créations d’entreprises, </a:t>
            </a:r>
            <a:r>
              <a:rPr lang="fr-FR" sz="1400" dirty="0" smtClean="0"/>
              <a:t>…), </a:t>
            </a:r>
          </a:p>
          <a:p>
            <a:pPr marL="0" indent="0" algn="just">
              <a:buSzPct val="100000"/>
              <a:buNone/>
            </a:pPr>
            <a:r>
              <a:rPr lang="fr-FR" sz="1400" dirty="0" smtClean="0"/>
              <a:t>- accompagner </a:t>
            </a:r>
            <a:r>
              <a:rPr lang="fr-FR" sz="1400" dirty="0"/>
              <a:t>les chercheurs </a:t>
            </a:r>
            <a:r>
              <a:rPr lang="fr-FR" sz="1400" dirty="0" smtClean="0"/>
              <a:t>dans certaines démarches en lien avec leur </a:t>
            </a:r>
            <a:r>
              <a:rPr lang="fr-FR" sz="1400" b="1" dirty="0" smtClean="0"/>
              <a:t>création </a:t>
            </a:r>
            <a:r>
              <a:rPr lang="fr-FR" sz="1400" b="1" dirty="0"/>
              <a:t>de </a:t>
            </a:r>
            <a:r>
              <a:rPr lang="fr-FR" sz="1400" b="1" dirty="0" smtClean="0"/>
              <a:t>start-up </a:t>
            </a:r>
            <a:r>
              <a:rPr lang="fr-FR" sz="1400" dirty="0" smtClean="0"/>
              <a:t>(montage de dossier pour la commission de déontologie, mise en place de concours scientifiques,…), </a:t>
            </a:r>
          </a:p>
          <a:p>
            <a:pPr marL="0" indent="0" algn="just">
              <a:buSzPct val="100000"/>
              <a:buNone/>
            </a:pPr>
            <a:r>
              <a:rPr lang="fr-FR" sz="1400" dirty="0" smtClean="0"/>
              <a:t>- assurer le relai </a:t>
            </a:r>
            <a:r>
              <a:rPr lang="fr-FR" sz="1400" dirty="0"/>
              <a:t>avec la SATT </a:t>
            </a:r>
            <a:r>
              <a:rPr lang="fr-FR" sz="1400" dirty="0" smtClean="0"/>
              <a:t>NORD, avec </a:t>
            </a:r>
            <a:r>
              <a:rPr lang="fr-FR" sz="1400" smtClean="0"/>
              <a:t>CNRS </a:t>
            </a:r>
            <a:r>
              <a:rPr lang="fr-FR" sz="1400" smtClean="0"/>
              <a:t>Innovation </a:t>
            </a:r>
            <a:r>
              <a:rPr lang="fr-FR" sz="1400" dirty="0" smtClean="0"/>
              <a:t>(filiale de valorisation du CNRS),…</a:t>
            </a:r>
            <a:endParaRPr lang="fr-FR" sz="1400" dirty="0"/>
          </a:p>
          <a:p>
            <a:pPr algn="just">
              <a:buSzPct val="100000"/>
              <a:buFont typeface="Wingdings" panose="05000000000000000000" pitchFamily="2" charset="2"/>
              <a:buChar char="ü"/>
            </a:pPr>
            <a:endParaRPr lang="fr-FR" dirty="0"/>
          </a:p>
          <a:p>
            <a:pPr marL="377100" indent="0" algn="just">
              <a:buSzPct val="100000"/>
              <a:buNone/>
            </a:pPr>
            <a:endParaRPr lang="fr-FR" sz="1200" dirty="0" smtClean="0">
              <a:sym typeface="Wingdings"/>
            </a:endParaRPr>
          </a:p>
          <a:p>
            <a:pPr lvl="0" algn="just">
              <a:buSzPct val="100000"/>
              <a:buFont typeface="Wingdings" panose="05000000000000000000" pitchFamily="2" charset="2"/>
              <a:buChar char="ü"/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38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CNRS gabarit">
  <a:themeElements>
    <a:clrScheme name="Personnalisée CNRS">
      <a:dk1>
        <a:srgbClr val="00294B"/>
      </a:dk1>
      <a:lt1>
        <a:sysClr val="window" lastClr="FFFFFF"/>
      </a:lt1>
      <a:dk2>
        <a:srgbClr val="456487"/>
      </a:dk2>
      <a:lt2>
        <a:srgbClr val="62C4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CNRS gabarit</Template>
  <TotalTime>1808</TotalTime>
  <Words>288</Words>
  <Application>Microsoft Office PowerPoint</Application>
  <PresentationFormat>Affichage à l'écran (4:3)</PresentationFormat>
  <Paragraphs>78</Paragraphs>
  <Slides>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Présentation CNRS gabarit</vt:lpstr>
      <vt:lpstr> Service Partenariats et Valorisation – DR18 CNRS </vt:lpstr>
      <vt:lpstr>Le Service Partenariat et Valorisation</vt:lpstr>
      <vt:lpstr>Le Pôle Europe</vt:lpstr>
      <vt:lpstr>Le Pôle Structuration de la Recherche</vt:lpstr>
      <vt:lpstr>Le Pôle Contrats et Valorisation</vt:lpstr>
    </vt:vector>
  </TitlesOfParts>
  <Company>CNRS - Lille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Sonia Cayemittes</dc:creator>
  <cp:lastModifiedBy>BONNE Anne-sophie</cp:lastModifiedBy>
  <cp:revision>186</cp:revision>
  <cp:lastPrinted>2018-05-28T09:49:15Z</cp:lastPrinted>
  <dcterms:created xsi:type="dcterms:W3CDTF">2018-02-23T10:06:53Z</dcterms:created>
  <dcterms:modified xsi:type="dcterms:W3CDTF">2018-06-05T08:03:00Z</dcterms:modified>
</cp:coreProperties>
</file>